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4033" r:id="rId1"/>
  </p:sldMasterIdLst>
  <p:notesMasterIdLst>
    <p:notesMasterId r:id="rId26"/>
  </p:notesMasterIdLst>
  <p:sldIdLst>
    <p:sldId id="256" r:id="rId2"/>
    <p:sldId id="514" r:id="rId3"/>
    <p:sldId id="406" r:id="rId4"/>
    <p:sldId id="518" r:id="rId5"/>
    <p:sldId id="410" r:id="rId6"/>
    <p:sldId id="519" r:id="rId7"/>
    <p:sldId id="520" r:id="rId8"/>
    <p:sldId id="521" r:id="rId9"/>
    <p:sldId id="423" r:id="rId10"/>
    <p:sldId id="419" r:id="rId11"/>
    <p:sldId id="421" r:id="rId12"/>
    <p:sldId id="522" r:id="rId13"/>
    <p:sldId id="523" r:id="rId14"/>
    <p:sldId id="525" r:id="rId15"/>
    <p:sldId id="524" r:id="rId16"/>
    <p:sldId id="422" r:id="rId17"/>
    <p:sldId id="332" r:id="rId18"/>
    <p:sldId id="333" r:id="rId19"/>
    <p:sldId id="336" r:id="rId20"/>
    <p:sldId id="335" r:id="rId21"/>
    <p:sldId id="424" r:id="rId22"/>
    <p:sldId id="426" r:id="rId23"/>
    <p:sldId id="425" r:id="rId24"/>
    <p:sldId id="284" r:id="rId25"/>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2160">
          <p15:clr>
            <a:srgbClr val="A4A3A4"/>
          </p15:clr>
        </p15:guide>
        <p15:guide id="2"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7"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794446-6B73-4C0B-AD8E-8206072C05CB}" v="4876" dt="2019-01-25T13:00:07.9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518" autoAdjust="0"/>
    <p:restoredTop sz="75433" autoAdjust="0"/>
  </p:normalViewPr>
  <p:slideViewPr>
    <p:cSldViewPr snapToGrid="0">
      <p:cViewPr varScale="1">
        <p:scale>
          <a:sx n="78" d="100"/>
          <a:sy n="78" d="100"/>
        </p:scale>
        <p:origin x="427" y="58"/>
      </p:cViewPr>
      <p:guideLst>
        <p:guide pos="2160"/>
        <p:guide orient="horz" pos="216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media/image1.jpeg>
</file>

<file path=ppt/media/image10.jpeg>
</file>

<file path=ppt/media/image11.jpeg>
</file>

<file path=ppt/media/image12.png>
</file>

<file path=ppt/media/image13.jpg>
</file>

<file path=ppt/media/image14.jpg>
</file>

<file path=ppt/media/image15.png>
</file>

<file path=ppt/media/image16.svg>
</file>

<file path=ppt/media/image17.png>
</file>

<file path=ppt/media/image18.svg>
</file>

<file path=ppt/media/image19.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jpg>
</file>

<file path=ppt/media/image40.svg>
</file>

<file path=ppt/media/image41.svg>
</file>

<file path=ppt/media/image42.png>
</file>

<file path=ppt/media/image43.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6725"/>
          </a:xfrm>
          <a:prstGeom prst="rect">
            <a:avLst/>
          </a:prstGeom>
        </p:spPr>
        <p:txBody>
          <a:bodyPr vert="horz" lIns="91440" tIns="45720" rIns="91440" bIns="45720" rtlCol="0"/>
          <a:lstStyle>
            <a:lvl1pPr algn="r">
              <a:defRPr sz="1200"/>
            </a:lvl1pPr>
          </a:lstStyle>
          <a:p>
            <a:fld id="{09DE8A37-2EDC-4DB7-8D7B-BC77E97E74A4}" type="datetimeFigureOut">
              <a:rPr lang="en-US" smtClean="0"/>
              <a:t>2/26/2019</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73575"/>
            <a:ext cx="5607050" cy="3660775"/>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6725"/>
          </a:xfrm>
          <a:prstGeom prst="rect">
            <a:avLst/>
          </a:prstGeom>
        </p:spPr>
        <p:txBody>
          <a:bodyPr vert="horz" lIns="91440" tIns="45720" rIns="91440" bIns="45720" rtlCol="0" anchor="b"/>
          <a:lstStyle>
            <a:lvl1pPr algn="r">
              <a:defRPr sz="1200"/>
            </a:lvl1pPr>
          </a:lstStyle>
          <a:p>
            <a:fld id="{F0C18FE8-77E6-456F-BC45-413E3A3C30D5}" type="slidenum">
              <a:rPr lang="en-US" smtClean="0"/>
              <a:t>‹#›</a:t>
            </a:fld>
            <a:endParaRPr lang="en-US"/>
          </a:p>
        </p:txBody>
      </p:sp>
    </p:spTree>
    <p:extLst>
      <p:ext uri="{BB962C8B-B14F-4D97-AF65-F5344CB8AC3E}">
        <p14:creationId xmlns:p14="http://schemas.microsoft.com/office/powerpoint/2010/main" val="911145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more info on:</a:t>
            </a:r>
          </a:p>
          <a:p>
            <a:pPr marL="171450" indent="-171450">
              <a:buFont typeface="Arial" panose="020B0604020202020204" pitchFamily="34" charset="0"/>
              <a:buChar char="•"/>
            </a:pPr>
            <a:r>
              <a:rPr lang="en-US" dirty="0"/>
              <a:t>Beam</a:t>
            </a:r>
          </a:p>
          <a:p>
            <a:pPr marL="171450" indent="-171450">
              <a:buFont typeface="Arial" panose="020B0604020202020204" pitchFamily="34" charset="0"/>
              <a:buChar char="•"/>
            </a:pPr>
            <a:r>
              <a:rPr lang="en-US" dirty="0"/>
              <a:t>Wake up </a:t>
            </a:r>
            <a:r>
              <a:rPr lang="en-US"/>
              <a:t>CMD class</a:t>
            </a:r>
          </a:p>
        </p:txBody>
      </p:sp>
      <p:sp>
        <p:nvSpPr>
          <p:cNvPr id="4" name="Slide Number Placeholder 3"/>
          <p:cNvSpPr>
            <a:spLocks noGrp="1"/>
          </p:cNvSpPr>
          <p:nvPr>
            <p:ph type="sldNum" sz="quarter" idx="5"/>
          </p:nvPr>
        </p:nvSpPr>
        <p:spPr/>
        <p:txBody>
          <a:bodyPr/>
          <a:lstStyle/>
          <a:p>
            <a:fld id="{F0C18FE8-77E6-456F-BC45-413E3A3C30D5}" type="slidenum">
              <a:rPr lang="en-US" smtClean="0"/>
              <a:t>1</a:t>
            </a:fld>
            <a:endParaRPr lang="en-US"/>
          </a:p>
        </p:txBody>
      </p:sp>
    </p:spTree>
    <p:extLst>
      <p:ext uri="{BB962C8B-B14F-4D97-AF65-F5344CB8AC3E}">
        <p14:creationId xmlns:p14="http://schemas.microsoft.com/office/powerpoint/2010/main" val="313666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 </a:t>
            </a:r>
            <a:r>
              <a:rPr lang="en-US" dirty="0" err="1"/>
              <a:t>NodeID</a:t>
            </a:r>
            <a:r>
              <a:rPr lang="en-US" dirty="0"/>
              <a:t> destination may be a simple device or the Root Device of a Multi Channel device.</a:t>
            </a:r>
          </a:p>
        </p:txBody>
      </p:sp>
      <p:sp>
        <p:nvSpPr>
          <p:cNvPr id="4" name="Slide Number Placeholder 3"/>
          <p:cNvSpPr>
            <a:spLocks noGrp="1"/>
          </p:cNvSpPr>
          <p:nvPr>
            <p:ph type="sldNum" sz="quarter" idx="10"/>
          </p:nvPr>
        </p:nvSpPr>
        <p:spPr/>
        <p:txBody>
          <a:bodyPr/>
          <a:lstStyle/>
          <a:p>
            <a:fld id="{C87A3038-85BA-B346-A0D6-67F4F39F36BE}" type="slidenum">
              <a:rPr lang="en-US" smtClean="0"/>
              <a:t>18</a:t>
            </a:fld>
            <a:endParaRPr lang="en-US"/>
          </a:p>
        </p:txBody>
      </p:sp>
    </p:spTree>
    <p:extLst>
      <p:ext uri="{BB962C8B-B14F-4D97-AF65-F5344CB8AC3E}">
        <p14:creationId xmlns:p14="http://schemas.microsoft.com/office/powerpoint/2010/main" val="37216078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was a description but associations really are a table of lists</a:t>
            </a:r>
          </a:p>
          <a:p>
            <a:r>
              <a:rPr lang="en-US" dirty="0"/>
              <a:t>Each separate list has a different function defined by the manufacturer</a:t>
            </a:r>
          </a:p>
          <a:p>
            <a:r>
              <a:rPr lang="en-US" dirty="0"/>
              <a:t>Each list has a group of nodes that it will contact based on different events</a:t>
            </a:r>
          </a:p>
        </p:txBody>
      </p:sp>
      <p:sp>
        <p:nvSpPr>
          <p:cNvPr id="4" name="Slide Number Placeholder 3"/>
          <p:cNvSpPr>
            <a:spLocks noGrp="1"/>
          </p:cNvSpPr>
          <p:nvPr>
            <p:ph type="sldNum" sz="quarter" idx="10"/>
          </p:nvPr>
        </p:nvSpPr>
        <p:spPr/>
        <p:txBody>
          <a:bodyPr/>
          <a:lstStyle/>
          <a:p>
            <a:fld id="{C87A3038-85BA-B346-A0D6-67F4F39F36BE}" type="slidenum">
              <a:rPr lang="en-US" smtClean="0"/>
              <a:t>19</a:t>
            </a:fld>
            <a:endParaRPr lang="en-US"/>
          </a:p>
        </p:txBody>
      </p:sp>
    </p:spTree>
    <p:extLst>
      <p:ext uri="{BB962C8B-B14F-4D97-AF65-F5344CB8AC3E}">
        <p14:creationId xmlns:p14="http://schemas.microsoft.com/office/powerpoint/2010/main" val="20730535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group on any ZW+ device is the “Lifeline” group</a:t>
            </a:r>
          </a:p>
          <a:p>
            <a:r>
              <a:rPr lang="en-US" dirty="0"/>
              <a:t>The rest of the association groups are </a:t>
            </a:r>
          </a:p>
        </p:txBody>
      </p:sp>
      <p:sp>
        <p:nvSpPr>
          <p:cNvPr id="4" name="Slide Number Placeholder 3"/>
          <p:cNvSpPr>
            <a:spLocks noGrp="1"/>
          </p:cNvSpPr>
          <p:nvPr>
            <p:ph type="sldNum" sz="quarter" idx="10"/>
          </p:nvPr>
        </p:nvSpPr>
        <p:spPr/>
        <p:txBody>
          <a:bodyPr/>
          <a:lstStyle/>
          <a:p>
            <a:fld id="{C87A3038-85BA-B346-A0D6-67F4F39F36BE}" type="slidenum">
              <a:rPr lang="en-US" smtClean="0"/>
              <a:t>20</a:t>
            </a:fld>
            <a:endParaRPr lang="en-US"/>
          </a:p>
        </p:txBody>
      </p:sp>
    </p:spTree>
    <p:extLst>
      <p:ext uri="{BB962C8B-B14F-4D97-AF65-F5344CB8AC3E}">
        <p14:creationId xmlns:p14="http://schemas.microsoft.com/office/powerpoint/2010/main" val="6218456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The routing protocol allows for stable frame delivery</a:t>
            </a:r>
            <a:endParaRPr lang="en-US" dirty="0"/>
          </a:p>
        </p:txBody>
      </p:sp>
      <p:sp>
        <p:nvSpPr>
          <p:cNvPr id="4" name="Slide Number Placeholder 3"/>
          <p:cNvSpPr>
            <a:spLocks noGrp="1"/>
          </p:cNvSpPr>
          <p:nvPr>
            <p:ph type="sldNum" sz="quarter" idx="5"/>
          </p:nvPr>
        </p:nvSpPr>
        <p:spPr/>
        <p:txBody>
          <a:bodyPr/>
          <a:lstStyle/>
          <a:p>
            <a:fld id="{F0C18FE8-77E6-456F-BC45-413E3A3C30D5}" type="slidenum">
              <a:rPr lang="en-US" smtClean="0"/>
              <a:t>22</a:t>
            </a:fld>
            <a:endParaRPr lang="en-US"/>
          </a:p>
        </p:txBody>
      </p:sp>
    </p:spTree>
    <p:extLst>
      <p:ext uri="{BB962C8B-B14F-4D97-AF65-F5344CB8AC3E}">
        <p14:creationId xmlns:p14="http://schemas.microsoft.com/office/powerpoint/2010/main" val="14956283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1990A0-AC65-4980-BF02-6ACC1434AAED}" type="slidenum">
              <a:rPr lang="en-US" smtClean="0"/>
              <a:t>24</a:t>
            </a:fld>
            <a:endParaRPr lang="en-US"/>
          </a:p>
        </p:txBody>
      </p:sp>
    </p:spTree>
    <p:extLst>
      <p:ext uri="{BB962C8B-B14F-4D97-AF65-F5344CB8AC3E}">
        <p14:creationId xmlns:p14="http://schemas.microsoft.com/office/powerpoint/2010/main" val="1168181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The routing protocol allows for stable frame delivery</a:t>
            </a:r>
            <a:endParaRPr lang="en-US" dirty="0"/>
          </a:p>
        </p:txBody>
      </p:sp>
      <p:sp>
        <p:nvSpPr>
          <p:cNvPr id="4" name="Slide Number Placeholder 3"/>
          <p:cNvSpPr>
            <a:spLocks noGrp="1"/>
          </p:cNvSpPr>
          <p:nvPr>
            <p:ph type="sldNum" sz="quarter" idx="5"/>
          </p:nvPr>
        </p:nvSpPr>
        <p:spPr/>
        <p:txBody>
          <a:bodyPr/>
          <a:lstStyle/>
          <a:p>
            <a:fld id="{F0C18FE8-77E6-456F-BC45-413E3A3C30D5}" type="slidenum">
              <a:rPr lang="en-US" smtClean="0"/>
              <a:t>2</a:t>
            </a:fld>
            <a:endParaRPr lang="en-US"/>
          </a:p>
        </p:txBody>
      </p:sp>
    </p:spTree>
    <p:extLst>
      <p:ext uri="{BB962C8B-B14F-4D97-AF65-F5344CB8AC3E}">
        <p14:creationId xmlns:p14="http://schemas.microsoft.com/office/powerpoint/2010/main" val="15561973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Z-wave is based on the UT</a:t>
            </a:r>
          </a:p>
          <a:p>
            <a:endParaRPr lang="da-DK" dirty="0"/>
          </a:p>
          <a:p>
            <a:r>
              <a:rPr lang="da-DK" dirty="0"/>
              <a:t>Benefits of Sub G: Longe range at lower frequency</a:t>
            </a:r>
          </a:p>
          <a:p>
            <a:endParaRPr lang="da-DK" dirty="0"/>
          </a:p>
          <a:p>
            <a:r>
              <a:rPr lang="da-DK" dirty="0"/>
              <a:t>Downside: different frequency allocation for different regions.</a:t>
            </a:r>
          </a:p>
        </p:txBody>
      </p:sp>
      <p:sp>
        <p:nvSpPr>
          <p:cNvPr id="4" name="Slide Number Placeholder 3"/>
          <p:cNvSpPr>
            <a:spLocks noGrp="1"/>
          </p:cNvSpPr>
          <p:nvPr>
            <p:ph type="sldNum" sz="quarter" idx="10"/>
          </p:nvPr>
        </p:nvSpPr>
        <p:spPr/>
        <p:txBody>
          <a:bodyPr/>
          <a:lstStyle/>
          <a:p>
            <a:fld id="{C87A3038-85BA-B346-A0D6-67F4F39F36BE}" type="slidenum">
              <a:rPr lang="en-US" smtClean="0"/>
              <a:t>3</a:t>
            </a:fld>
            <a:endParaRPr lang="en-US"/>
          </a:p>
        </p:txBody>
      </p:sp>
    </p:spTree>
    <p:extLst>
      <p:ext uri="{BB962C8B-B14F-4D97-AF65-F5344CB8AC3E}">
        <p14:creationId xmlns:p14="http://schemas.microsoft.com/office/powerpoint/2010/main" val="1198084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The routing table is held by the controller</a:t>
            </a:r>
          </a:p>
          <a:p>
            <a:r>
              <a:rPr lang="da-DK" dirty="0"/>
              <a:t>Routing table is built during inclusion through neighbor discovery.</a:t>
            </a:r>
          </a:p>
          <a:p>
            <a:r>
              <a:rPr lang="da-DK" dirty="0"/>
              <a:t>Neighbor discovery can be invoked at any time to refresh the routing table hold by the controller</a:t>
            </a:r>
          </a:p>
          <a:p>
            <a:endParaRPr lang="da-DK" dirty="0"/>
          </a:p>
          <a:p>
            <a:r>
              <a:rPr lang="da-DK" dirty="0"/>
              <a:t>The Controller caches the the last working route LWR, and uses this by default</a:t>
            </a:r>
          </a:p>
          <a:p>
            <a:r>
              <a:rPr lang="da-DK" dirty="0"/>
              <a:t>Simliarly the slave nodes relies on the response routes, i.e. Respond through the route a request was received through.</a:t>
            </a:r>
          </a:p>
          <a:p>
            <a:r>
              <a:rPr lang="da-DK" dirty="0"/>
              <a:t>If a slave sends unsolicited reports, it relies on assigned return routes.</a:t>
            </a:r>
          </a:p>
          <a:p>
            <a:endParaRPr lang="da-DK" dirty="0"/>
          </a:p>
          <a:p>
            <a:r>
              <a:rPr lang="da-DK" dirty="0"/>
              <a:t>Explorer frames are used as a last resort if the destination cannot be reached. The network is flooded with, and if the destionation is reached, it acks the frame. The ack is used to updated the ”last working route” / response route.</a:t>
            </a:r>
          </a:p>
        </p:txBody>
      </p:sp>
      <p:sp>
        <p:nvSpPr>
          <p:cNvPr id="4" name="Slide Number Placeholder 3"/>
          <p:cNvSpPr>
            <a:spLocks noGrp="1"/>
          </p:cNvSpPr>
          <p:nvPr>
            <p:ph type="sldNum" sz="quarter" idx="5"/>
          </p:nvPr>
        </p:nvSpPr>
        <p:spPr/>
        <p:txBody>
          <a:bodyPr/>
          <a:lstStyle/>
          <a:p>
            <a:fld id="{C75FF4B0-9BED-1F44-B7FA-2C35D3BE17CF}" type="slidenum">
              <a:rPr lang="en-US" smtClean="0"/>
              <a:t>5</a:t>
            </a:fld>
            <a:endParaRPr lang="en-US"/>
          </a:p>
        </p:txBody>
      </p:sp>
    </p:spTree>
    <p:extLst>
      <p:ext uri="{BB962C8B-B14F-4D97-AF65-F5344CB8AC3E}">
        <p14:creationId xmlns:p14="http://schemas.microsoft.com/office/powerpoint/2010/main" val="956223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C18FE8-77E6-456F-BC45-413E3A3C30D5}" type="slidenum">
              <a:rPr lang="en-US" smtClean="0"/>
              <a:t>9</a:t>
            </a:fld>
            <a:endParaRPr lang="en-US"/>
          </a:p>
        </p:txBody>
      </p:sp>
    </p:spTree>
    <p:extLst>
      <p:ext uri="{BB962C8B-B14F-4D97-AF65-F5344CB8AC3E}">
        <p14:creationId xmlns:p14="http://schemas.microsoft.com/office/powerpoint/2010/main" val="31194814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Remove failed </a:t>
            </a:r>
          </a:p>
          <a:p>
            <a:endParaRPr lang="da-DK" dirty="0"/>
          </a:p>
          <a:p>
            <a:r>
              <a:rPr lang="da-DK" dirty="0"/>
              <a:t>Allows for removing a failed/unresponsive node without deassigning  the node ID from the unresponsive node.</a:t>
            </a:r>
          </a:p>
          <a:p>
            <a:endParaRPr lang="da-DK" dirty="0"/>
          </a:p>
          <a:p>
            <a:r>
              <a:rPr lang="da-DK" dirty="0"/>
              <a:t>Replace failed</a:t>
            </a:r>
          </a:p>
          <a:p>
            <a:endParaRPr lang="da-DK" dirty="0"/>
          </a:p>
          <a:p>
            <a:r>
              <a:rPr lang="da-DK" dirty="0"/>
              <a:t>Allows for reusing an already assigned node ID from a failed/unresponsive node. This allows the user to replace a failing node without having to reassign associations and return routes in a peer to peer scenario, or modify scenes in a controller centric setup.</a:t>
            </a:r>
            <a:endParaRPr lang="en-US" dirty="0"/>
          </a:p>
        </p:txBody>
      </p:sp>
      <p:sp>
        <p:nvSpPr>
          <p:cNvPr id="4" name="Slide Number Placeholder 3"/>
          <p:cNvSpPr>
            <a:spLocks noGrp="1"/>
          </p:cNvSpPr>
          <p:nvPr>
            <p:ph type="sldNum" sz="quarter" idx="5"/>
          </p:nvPr>
        </p:nvSpPr>
        <p:spPr/>
        <p:txBody>
          <a:bodyPr/>
          <a:lstStyle/>
          <a:p>
            <a:fld id="{F0C18FE8-77E6-456F-BC45-413E3A3C30D5}" type="slidenum">
              <a:rPr lang="en-US" smtClean="0"/>
              <a:t>10</a:t>
            </a:fld>
            <a:endParaRPr lang="en-US"/>
          </a:p>
        </p:txBody>
      </p:sp>
    </p:spTree>
    <p:extLst>
      <p:ext uri="{BB962C8B-B14F-4D97-AF65-F5344CB8AC3E}">
        <p14:creationId xmlns:p14="http://schemas.microsoft.com/office/powerpoint/2010/main" val="25677664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AOS nodes improves the routing properties of Z-wave by each node serving as repeater for the other nodes in the network.</a:t>
            </a:r>
            <a:endParaRPr lang="en-US" dirty="0"/>
          </a:p>
        </p:txBody>
      </p:sp>
      <p:sp>
        <p:nvSpPr>
          <p:cNvPr id="4" name="Slide Number Placeholder 3"/>
          <p:cNvSpPr>
            <a:spLocks noGrp="1"/>
          </p:cNvSpPr>
          <p:nvPr>
            <p:ph type="sldNum" sz="quarter" idx="5"/>
          </p:nvPr>
        </p:nvSpPr>
        <p:spPr/>
        <p:txBody>
          <a:bodyPr/>
          <a:lstStyle/>
          <a:p>
            <a:fld id="{F0C18FE8-77E6-456F-BC45-413E3A3C30D5}" type="slidenum">
              <a:rPr lang="en-US" smtClean="0"/>
              <a:t>13</a:t>
            </a:fld>
            <a:endParaRPr lang="en-US"/>
          </a:p>
        </p:txBody>
      </p:sp>
    </p:spTree>
    <p:extLst>
      <p:ext uri="{BB962C8B-B14F-4D97-AF65-F5344CB8AC3E}">
        <p14:creationId xmlns:p14="http://schemas.microsoft.com/office/powerpoint/2010/main" val="42710555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C18FE8-77E6-456F-BC45-413E3A3C30D5}" type="slidenum">
              <a:rPr lang="en-US" smtClean="0"/>
              <a:t>14</a:t>
            </a:fld>
            <a:endParaRPr lang="en-US"/>
          </a:p>
        </p:txBody>
      </p:sp>
    </p:spTree>
    <p:extLst>
      <p:ext uri="{BB962C8B-B14F-4D97-AF65-F5344CB8AC3E}">
        <p14:creationId xmlns:p14="http://schemas.microsoft.com/office/powerpoint/2010/main" val="3939882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If not routes are assigned, the protocol will try single hop 40kbps</a:t>
            </a:r>
          </a:p>
          <a:p>
            <a:endParaRPr lang="da-DK" dirty="0"/>
          </a:p>
          <a:p>
            <a:r>
              <a:rPr lang="da-DK" dirty="0"/>
              <a:t>Assigning routes allows for:</a:t>
            </a:r>
          </a:p>
          <a:p>
            <a:r>
              <a:rPr lang="da-DK" dirty="0"/>
              <a:t>Improved speed</a:t>
            </a:r>
          </a:p>
          <a:p>
            <a:r>
              <a:rPr lang="da-DK" dirty="0"/>
              <a:t>Reaching FLIRS nodes</a:t>
            </a:r>
          </a:p>
          <a:p>
            <a:r>
              <a:rPr lang="da-DK" dirty="0"/>
              <a:t>Using routing hops to reach the destination.</a:t>
            </a:r>
          </a:p>
          <a:p>
            <a:r>
              <a:rPr lang="da-DK" dirty="0"/>
              <a:t>E</a:t>
            </a:r>
            <a:r>
              <a:rPr lang="en-US" dirty="0" err="1"/>
              <a:t>verything</a:t>
            </a:r>
            <a:r>
              <a:rPr lang="en-US" dirty="0"/>
              <a:t> based on the NIF of source, destination and intermediate routing hops.</a:t>
            </a:r>
          </a:p>
          <a:p>
            <a:endParaRPr lang="da-DK" dirty="0"/>
          </a:p>
          <a:p>
            <a:r>
              <a:rPr lang="da-DK" dirty="0"/>
              <a:t>Higher level functionality such as security can be routed through nodes not supporting these command classes.</a:t>
            </a:r>
          </a:p>
        </p:txBody>
      </p:sp>
      <p:sp>
        <p:nvSpPr>
          <p:cNvPr id="4" name="Slide Number Placeholder 3"/>
          <p:cNvSpPr>
            <a:spLocks noGrp="1"/>
          </p:cNvSpPr>
          <p:nvPr>
            <p:ph type="sldNum" sz="quarter" idx="5"/>
          </p:nvPr>
        </p:nvSpPr>
        <p:spPr/>
        <p:txBody>
          <a:bodyPr/>
          <a:lstStyle/>
          <a:p>
            <a:fld id="{F0C18FE8-77E6-456F-BC45-413E3A3C30D5}" type="slidenum">
              <a:rPr lang="en-US" smtClean="0"/>
              <a:t>16</a:t>
            </a:fld>
            <a:endParaRPr lang="en-US"/>
          </a:p>
        </p:txBody>
      </p:sp>
    </p:spTree>
    <p:extLst>
      <p:ext uri="{BB962C8B-B14F-4D97-AF65-F5344CB8AC3E}">
        <p14:creationId xmlns:p14="http://schemas.microsoft.com/office/powerpoint/2010/main" val="119461380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light-title-slide">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B102488-5F21-43D9-8708-963BDC34D90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440" y="0"/>
            <a:ext cx="12099174" cy="6858000"/>
          </a:xfrm>
          <a:prstGeom prst="rect">
            <a:avLst/>
          </a:prstGeom>
        </p:spPr>
      </p:pic>
      <p:sp>
        <p:nvSpPr>
          <p:cNvPr id="307202" name="Rectangle 2"/>
          <p:cNvSpPr>
            <a:spLocks noGrp="1" noChangeArrowheads="1"/>
          </p:cNvSpPr>
          <p:nvPr>
            <p:ph type="ctrTitle"/>
          </p:nvPr>
        </p:nvSpPr>
        <p:spPr>
          <a:xfrm>
            <a:off x="457200" y="3040032"/>
            <a:ext cx="11277600" cy="506668"/>
          </a:xfrm>
        </p:spPr>
        <p:txBody>
          <a:bodyPr anchor="b" anchorCtr="0"/>
          <a:lstStyle>
            <a:lvl1pPr marL="0" indent="0" algn="l">
              <a:tabLst>
                <a:tab pos="3078163" algn="l"/>
              </a:tabLst>
              <a:defRPr sz="3200">
                <a:solidFill>
                  <a:schemeClr val="tx2"/>
                </a:solidFill>
              </a:defRPr>
            </a:lvl1pPr>
          </a:lstStyle>
          <a:p>
            <a:r>
              <a:rPr lang="en-US"/>
              <a:t>Click to edit Master title style</a:t>
            </a:r>
            <a:endParaRPr lang="en-US" dirty="0"/>
          </a:p>
        </p:txBody>
      </p:sp>
      <p:sp>
        <p:nvSpPr>
          <p:cNvPr id="307203" name="Rectangle 3"/>
          <p:cNvSpPr>
            <a:spLocks noGrp="1" noChangeArrowheads="1"/>
          </p:cNvSpPr>
          <p:nvPr>
            <p:ph type="subTitle" idx="1" hasCustomPrompt="1"/>
          </p:nvPr>
        </p:nvSpPr>
        <p:spPr>
          <a:xfrm>
            <a:off x="457200" y="3546700"/>
            <a:ext cx="11277600" cy="353943"/>
          </a:xfrm>
          <a:ln>
            <a:noFill/>
          </a:ln>
        </p:spPr>
        <p:txBody>
          <a:bodyPr wrap="square" lIns="91440" tIns="91440" rIns="91440" bIns="91440" anchor="t" anchorCtr="0">
            <a:noAutofit/>
          </a:bodyPr>
          <a:lstStyle>
            <a:lvl1pPr marL="0" indent="0" algn="l">
              <a:buFont typeface="Symbol" pitchFamily="18" charset="2"/>
              <a:buNone/>
              <a:tabLst>
                <a:tab pos="11085236" algn="r"/>
              </a:tabLst>
              <a:defRPr sz="1400" b="0" cap="all" spc="300" baseline="0">
                <a:solidFill>
                  <a:schemeClr val="tx1"/>
                </a:solidFill>
                <a:latin typeface="+mn-lt"/>
              </a:defRPr>
            </a:lvl1pPr>
          </a:lstStyle>
          <a:p>
            <a:r>
              <a:rPr lang="en-US" dirty="0"/>
              <a:t>CLICK TO ENTER PRESENTER | DD MONTH 2017</a:t>
            </a:r>
          </a:p>
        </p:txBody>
      </p:sp>
      <p:sp>
        <p:nvSpPr>
          <p:cNvPr id="7" name="Rectangle 6"/>
          <p:cNvSpPr/>
          <p:nvPr/>
        </p:nvSpPr>
        <p:spPr>
          <a:xfrm>
            <a:off x="-1" y="0"/>
            <a:ext cx="914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65624" y="475018"/>
            <a:ext cx="1244979" cy="62249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65624" y="475018"/>
            <a:ext cx="1244979" cy="622490"/>
          </a:xfrm>
          <a:prstGeom prst="rect">
            <a:avLst/>
          </a:prstGeom>
        </p:spPr>
      </p:pic>
    </p:spTree>
    <p:extLst>
      <p:ext uri="{BB962C8B-B14F-4D97-AF65-F5344CB8AC3E}">
        <p14:creationId xmlns:p14="http://schemas.microsoft.com/office/powerpoint/2010/main" val="1787681769"/>
      </p:ext>
    </p:extLst>
  </p:cSld>
  <p:clrMapOvr>
    <a:masterClrMapping/>
  </p:clrMapOvr>
  <p:transition spd="med">
    <p:wip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bg>
      <p:bgPr>
        <a:solidFill>
          <a:schemeClr val="bg2"/>
        </a:solidFill>
        <a:effectLst/>
      </p:bgPr>
    </p:bg>
    <p:spTree>
      <p:nvGrpSpPr>
        <p:cNvPr id="1" name=""/>
        <p:cNvGrpSpPr/>
        <p:nvPr/>
      </p:nvGrpSpPr>
      <p:grpSpPr>
        <a:xfrm>
          <a:off x="0" y="0"/>
          <a:ext cx="0" cy="0"/>
          <a:chOff x="0" y="0"/>
          <a:chExt cx="0" cy="0"/>
        </a:xfrm>
      </p:grpSpPr>
      <p:sp>
        <p:nvSpPr>
          <p:cNvPr id="7" name="Rectangle 6"/>
          <p:cNvSpPr/>
          <p:nvPr/>
        </p:nvSpPr>
        <p:spPr>
          <a:xfrm>
            <a:off x="457200" y="457199"/>
            <a:ext cx="11277600" cy="594359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Footer Placeholder 2"/>
          <p:cNvSpPr>
            <a:spLocks noGrp="1"/>
          </p:cNvSpPr>
          <p:nvPr>
            <p:ph type="ftr" sz="quarter" idx="10"/>
          </p:nvPr>
        </p:nvSpPr>
        <p:spPr/>
        <p:txBody>
          <a:bodyPr/>
          <a:lstStyle/>
          <a:p>
            <a:r>
              <a:rPr lang="en-US"/>
              <a:t>Silicon Labs Confidential</a:t>
            </a:r>
            <a:endParaRPr lang="en-US" dirty="0"/>
          </a:p>
        </p:txBody>
      </p:sp>
      <p:sp>
        <p:nvSpPr>
          <p:cNvPr id="4" name="Slide Number Placeholder 3"/>
          <p:cNvSpPr>
            <a:spLocks noGrp="1"/>
          </p:cNvSpPr>
          <p:nvPr>
            <p:ph type="sldNum" sz="quarter" idx="11"/>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965318052"/>
      </p:ext>
    </p:extLst>
  </p:cSld>
  <p:clrMapOvr>
    <a:masterClrMapping/>
  </p:clrMapOvr>
  <p:transition spd="med">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light-divider">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D9EF3CA-2BB9-8142-96F6-4CE2B52E1DB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440" y="0"/>
            <a:ext cx="12099174" cy="6858000"/>
          </a:xfrm>
          <a:prstGeom prst="rect">
            <a:avLst/>
          </a:prstGeom>
        </p:spPr>
      </p:pic>
      <p:pic>
        <p:nvPicPr>
          <p:cNvPr id="6" name="Picture 5">
            <a:extLst>
              <a:ext uri="{FF2B5EF4-FFF2-40B4-BE49-F238E27FC236}">
                <a16:creationId xmlns:a16="http://schemas.microsoft.com/office/drawing/2014/main" id="{5B102488-5F21-43D9-8708-963BDC34D90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440" y="0"/>
            <a:ext cx="12099174" cy="6858000"/>
          </a:xfrm>
          <a:prstGeom prst="rect">
            <a:avLst/>
          </a:prstGeom>
        </p:spPr>
      </p:pic>
      <p:sp>
        <p:nvSpPr>
          <p:cNvPr id="7" name="Rectangle 6"/>
          <p:cNvSpPr/>
          <p:nvPr/>
        </p:nvSpPr>
        <p:spPr>
          <a:xfrm>
            <a:off x="-1" y="0"/>
            <a:ext cx="914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B04EC185-D65C-2E41-A41C-F6E27623E76B}"/>
              </a:ext>
            </a:extLst>
          </p:cNvPr>
          <p:cNvSpPr>
            <a:spLocks noGrp="1"/>
          </p:cNvSpPr>
          <p:nvPr>
            <p:ph type="title"/>
          </p:nvPr>
        </p:nvSpPr>
        <p:spPr>
          <a:xfrm>
            <a:off x="457200" y="2820917"/>
            <a:ext cx="10476854" cy="608083"/>
          </a:xfrm>
        </p:spPr>
        <p:txBody>
          <a:body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1154C575-C080-9248-9367-944B912E1E84}"/>
              </a:ext>
            </a:extLst>
          </p:cNvPr>
          <p:cNvSpPr>
            <a:spLocks noGrp="1"/>
          </p:cNvSpPr>
          <p:nvPr>
            <p:ph type="body" sz="quarter" idx="11"/>
          </p:nvPr>
        </p:nvSpPr>
        <p:spPr>
          <a:xfrm>
            <a:off x="457201" y="3436975"/>
            <a:ext cx="6695268" cy="2514600"/>
          </a:xfrm>
        </p:spPr>
        <p:txBody>
          <a:bodyPr/>
          <a:lstStyle>
            <a:lvl1pPr marL="0" indent="0">
              <a:buNone/>
              <a:defRPr>
                <a:latin typeface="+mj-lt"/>
              </a:defRPr>
            </a:lvl1pPr>
            <a:lvl2pPr marL="182880" indent="0">
              <a:buNone/>
              <a:defRPr/>
            </a:lvl2pPr>
            <a:lvl3pPr marL="365760" indent="0">
              <a:buNone/>
              <a:defRPr/>
            </a:lvl3pPr>
            <a:lvl4pPr marL="548640" indent="0">
              <a:buNone/>
              <a:defRPr/>
            </a:lvl4pPr>
            <a:lvl5pPr marL="73152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1792292"/>
      </p:ext>
    </p:extLst>
  </p:cSld>
  <p:clrMapOvr>
    <a:masterClrMapping/>
  </p:clrMapOvr>
  <p:transition spd="med">
    <p:wip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picture">
    <p:bg>
      <p:bgPr>
        <a:solidFill>
          <a:schemeClr val="bg1"/>
        </a:solidFill>
        <a:effectLst/>
      </p:bgPr>
    </p:bg>
    <p:spTree>
      <p:nvGrpSpPr>
        <p:cNvPr id="1" name=""/>
        <p:cNvGrpSpPr/>
        <p:nvPr/>
      </p:nvGrpSpPr>
      <p:grpSpPr>
        <a:xfrm>
          <a:off x="0" y="0"/>
          <a:ext cx="0" cy="0"/>
          <a:chOff x="0" y="0"/>
          <a:chExt cx="0" cy="0"/>
        </a:xfrm>
      </p:grpSpPr>
      <p:sp>
        <p:nvSpPr>
          <p:cNvPr id="10" name="Picture Placeholder 4"/>
          <p:cNvSpPr>
            <a:spLocks noGrp="1"/>
          </p:cNvSpPr>
          <p:nvPr>
            <p:ph type="pic" sz="quarter" idx="17"/>
          </p:nvPr>
        </p:nvSpPr>
        <p:spPr>
          <a:xfrm>
            <a:off x="457200" y="457200"/>
            <a:ext cx="11277600" cy="5943600"/>
          </a:xfrm>
          <a:solidFill>
            <a:schemeClr val="tx1"/>
          </a:solidFill>
        </p:spPr>
        <p:txBody>
          <a:bodyPr lIns="274320" tIns="1097280" bIns="0" anchor="t" anchorCtr="0"/>
          <a:lstStyle>
            <a:lvl1pPr marL="0" indent="0" algn="ctr">
              <a:buFontTx/>
              <a:buNone/>
              <a:defRPr>
                <a:solidFill>
                  <a:schemeClr val="bg1">
                    <a:lumMod val="85000"/>
                  </a:schemeClr>
                </a:solidFill>
              </a:defRPr>
            </a:lvl1pPr>
          </a:lstStyle>
          <a:p>
            <a:r>
              <a:rPr lang="en-US"/>
              <a:t>Click icon to add picture</a:t>
            </a:r>
            <a:endParaRPr lang="en-US" dirty="0"/>
          </a:p>
        </p:txBody>
      </p:sp>
      <p:sp>
        <p:nvSpPr>
          <p:cNvPr id="7" name="Rectangle 6"/>
          <p:cNvSpPr/>
          <p:nvPr/>
        </p:nvSpPr>
        <p:spPr>
          <a:xfrm>
            <a:off x="-1" y="0"/>
            <a:ext cx="914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6"/>
          <p:cNvSpPr>
            <a:spLocks noGrp="1"/>
          </p:cNvSpPr>
          <p:nvPr>
            <p:ph sz="quarter" idx="16"/>
          </p:nvPr>
        </p:nvSpPr>
        <p:spPr>
          <a:xfrm>
            <a:off x="457200" y="2830377"/>
            <a:ext cx="5638800" cy="1197251"/>
          </a:xfrm>
          <a:solidFill>
            <a:schemeClr val="bg1"/>
          </a:solidFill>
          <a:ln>
            <a:noFill/>
          </a:ln>
        </p:spPr>
        <p:txBody>
          <a:bodyPr wrap="square" lIns="274320" tIns="274320" rIns="274320" bIns="274320" anchor="ctr">
            <a:spAutoFit/>
          </a:bodyPr>
          <a:lstStyle>
            <a:lvl1pPr marL="0" indent="0">
              <a:lnSpc>
                <a:spcPct val="90000"/>
              </a:lnSpc>
              <a:spcBef>
                <a:spcPts val="1200"/>
              </a:spcBef>
              <a:buFontTx/>
              <a:buNone/>
              <a:defRPr sz="2400">
                <a:solidFill>
                  <a:schemeClr val="tx1"/>
                </a:solidFill>
                <a:latin typeface="+mj-lt"/>
              </a:defRPr>
            </a:lvl1pPr>
            <a:lvl2pPr marL="0" indent="0">
              <a:spcBef>
                <a:spcPts val="600"/>
              </a:spcBef>
              <a:buNone/>
              <a:defRPr sz="1600">
                <a:solidFill>
                  <a:schemeClr val="tx1"/>
                </a:solidFill>
              </a:defRPr>
            </a:lvl2pPr>
            <a:lvl3pPr marL="182880" indent="0">
              <a:spcBef>
                <a:spcPts val="600"/>
              </a:spcBef>
              <a:buNone/>
              <a:defRPr sz="1800">
                <a:solidFill>
                  <a:schemeClr val="tx2"/>
                </a:solidFill>
              </a:defRPr>
            </a:lvl3pPr>
            <a:lvl4pPr marL="365760" indent="0">
              <a:spcBef>
                <a:spcPts val="600"/>
              </a:spcBef>
              <a:buNone/>
              <a:defRPr sz="1600">
                <a:solidFill>
                  <a:schemeClr val="tx2"/>
                </a:solidFill>
              </a:defRPr>
            </a:lvl4pPr>
            <a:lvl5pPr marL="731520">
              <a:spcBef>
                <a:spcPts val="900"/>
              </a:spcBef>
              <a:defRPr sz="1200"/>
            </a:lvl5pPr>
          </a:lstStyle>
          <a:p>
            <a:pPr lvl="0"/>
            <a:r>
              <a:rPr lang="en-US"/>
              <a:t>Edit Master text styles</a:t>
            </a:r>
          </a:p>
          <a:p>
            <a:pPr lvl="1"/>
            <a:r>
              <a:rPr lang="en-US"/>
              <a:t>Second level</a:t>
            </a:r>
          </a:p>
        </p:txBody>
      </p:sp>
      <p:sp>
        <p:nvSpPr>
          <p:cNvPr id="6" name="Footer Placeholder 5"/>
          <p:cNvSpPr>
            <a:spLocks noGrp="1"/>
          </p:cNvSpPr>
          <p:nvPr>
            <p:ph type="ftr" sz="quarter" idx="18"/>
          </p:nvPr>
        </p:nvSpPr>
        <p:spPr/>
        <p:txBody>
          <a:bodyPr/>
          <a:lstStyle/>
          <a:p>
            <a:r>
              <a:rPr lang="en-US"/>
              <a:t>Silicon Labs Confidential</a:t>
            </a:r>
            <a:endParaRPr lang="en-US" dirty="0"/>
          </a:p>
        </p:txBody>
      </p:sp>
      <p:sp>
        <p:nvSpPr>
          <p:cNvPr id="9" name="Slide Number Placeholder 8"/>
          <p:cNvSpPr>
            <a:spLocks noGrp="1"/>
          </p:cNvSpPr>
          <p:nvPr>
            <p:ph type="sldNum" sz="quarter" idx="19"/>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1631647114"/>
      </p:ext>
    </p:extLst>
  </p:cSld>
  <p:clrMapOvr>
    <a:masterClrMapping/>
  </p:clrMapOvr>
  <p:transition spd="med">
    <p:wip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picture">
    <p:bg>
      <p:bgPr>
        <a:solidFill>
          <a:schemeClr val="bg1"/>
        </a:solidFill>
        <a:effectLst/>
      </p:bgPr>
    </p:bg>
    <p:spTree>
      <p:nvGrpSpPr>
        <p:cNvPr id="1" name=""/>
        <p:cNvGrpSpPr/>
        <p:nvPr/>
      </p:nvGrpSpPr>
      <p:grpSpPr>
        <a:xfrm>
          <a:off x="0" y="0"/>
          <a:ext cx="0" cy="0"/>
          <a:chOff x="0" y="0"/>
          <a:chExt cx="0" cy="0"/>
        </a:xfrm>
      </p:grpSpPr>
      <p:sp>
        <p:nvSpPr>
          <p:cNvPr id="10" name="Picture Placeholder 4"/>
          <p:cNvSpPr>
            <a:spLocks noGrp="1"/>
          </p:cNvSpPr>
          <p:nvPr>
            <p:ph type="pic" sz="quarter" idx="17"/>
          </p:nvPr>
        </p:nvSpPr>
        <p:spPr>
          <a:xfrm>
            <a:off x="457200" y="457200"/>
            <a:ext cx="11277600" cy="5943600"/>
          </a:xfrm>
          <a:solidFill>
            <a:schemeClr val="tx1"/>
          </a:solidFill>
        </p:spPr>
        <p:txBody>
          <a:bodyPr lIns="274320" tIns="1097280" bIns="0" anchor="t" anchorCtr="0"/>
          <a:lstStyle>
            <a:lvl1pPr marL="0" indent="0" algn="ctr">
              <a:buFontTx/>
              <a:buNone/>
              <a:defRPr>
                <a:solidFill>
                  <a:schemeClr val="bg1">
                    <a:lumMod val="85000"/>
                  </a:schemeClr>
                </a:solidFill>
              </a:defRPr>
            </a:lvl1pPr>
          </a:lstStyle>
          <a:p>
            <a:r>
              <a:rPr lang="en-US"/>
              <a:t>Click icon to add picture</a:t>
            </a:r>
          </a:p>
        </p:txBody>
      </p:sp>
      <p:sp>
        <p:nvSpPr>
          <p:cNvPr id="7" name="Rectangle 6"/>
          <p:cNvSpPr/>
          <p:nvPr/>
        </p:nvSpPr>
        <p:spPr>
          <a:xfrm>
            <a:off x="-1" y="0"/>
            <a:ext cx="914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Footer Placeholder 1"/>
          <p:cNvSpPr>
            <a:spLocks noGrp="1"/>
          </p:cNvSpPr>
          <p:nvPr>
            <p:ph type="ftr" sz="quarter" idx="18"/>
          </p:nvPr>
        </p:nvSpPr>
        <p:spPr/>
        <p:txBody>
          <a:bodyPr/>
          <a:lstStyle/>
          <a:p>
            <a:r>
              <a:rPr lang="en-US"/>
              <a:t>Silicon Labs Confidential</a:t>
            </a:r>
            <a:endParaRPr lang="en-US" dirty="0"/>
          </a:p>
        </p:txBody>
      </p:sp>
      <p:sp>
        <p:nvSpPr>
          <p:cNvPr id="3" name="Slide Number Placeholder 2"/>
          <p:cNvSpPr>
            <a:spLocks noGrp="1"/>
          </p:cNvSpPr>
          <p:nvPr>
            <p:ph type="sldNum" sz="quarter" idx="19"/>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333828421"/>
      </p:ext>
    </p:extLst>
  </p:cSld>
  <p:clrMapOvr>
    <a:masterClrMapping/>
  </p:clrMapOvr>
  <p:transition spd="med">
    <p:wip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le-dual-content">
    <p:bg>
      <p:bgPr>
        <a:solidFill>
          <a:schemeClr val="bg2"/>
        </a:solidFill>
        <a:effectLst/>
      </p:bgPr>
    </p:bg>
    <p:spTree>
      <p:nvGrpSpPr>
        <p:cNvPr id="1" name=""/>
        <p:cNvGrpSpPr/>
        <p:nvPr/>
      </p:nvGrpSpPr>
      <p:grpSpPr>
        <a:xfrm>
          <a:off x="0" y="0"/>
          <a:ext cx="0" cy="0"/>
          <a:chOff x="0" y="0"/>
          <a:chExt cx="0" cy="0"/>
        </a:xfrm>
      </p:grpSpPr>
      <p:sp>
        <p:nvSpPr>
          <p:cNvPr id="4" name="Rectangle 3"/>
          <p:cNvSpPr/>
          <p:nvPr/>
        </p:nvSpPr>
        <p:spPr>
          <a:xfrm>
            <a:off x="2650980" y="914400"/>
            <a:ext cx="3419592" cy="549046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5" name="Rectangle 34"/>
          <p:cNvSpPr/>
          <p:nvPr/>
        </p:nvSpPr>
        <p:spPr>
          <a:xfrm>
            <a:off x="2650980" y="1270855"/>
            <a:ext cx="3419592" cy="3474719"/>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 Placeholder 30"/>
          <p:cNvSpPr>
            <a:spLocks noGrp="1"/>
          </p:cNvSpPr>
          <p:nvPr>
            <p:ph type="body" sz="quarter" idx="11"/>
          </p:nvPr>
        </p:nvSpPr>
        <p:spPr>
          <a:xfrm>
            <a:off x="2650980" y="914400"/>
            <a:ext cx="3419592"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32" name="Rectangle 31"/>
          <p:cNvSpPr/>
          <p:nvPr/>
        </p:nvSpPr>
        <p:spPr>
          <a:xfrm>
            <a:off x="2650980" y="1371600"/>
            <a:ext cx="3429000" cy="3220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 Placeholder 33"/>
          <p:cNvSpPr>
            <a:spLocks noGrp="1"/>
          </p:cNvSpPr>
          <p:nvPr>
            <p:ph type="body" sz="quarter" idx="12"/>
          </p:nvPr>
        </p:nvSpPr>
        <p:spPr>
          <a:xfrm>
            <a:off x="2650980" y="4745574"/>
            <a:ext cx="3419592" cy="1654820"/>
          </a:xfrm>
        </p:spPr>
        <p:txBody>
          <a:bodyPr tIns="91440" bIns="91440" anchor="ctr" anchorCtr="0">
            <a:noAutofit/>
          </a:bodyPr>
          <a:lstStyle>
            <a:lvl1pPr marL="0" indent="0" algn="ctr">
              <a:spcBef>
                <a:spcPts val="300"/>
              </a:spcBef>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41" name="Rectangle 40"/>
          <p:cNvSpPr/>
          <p:nvPr/>
        </p:nvSpPr>
        <p:spPr>
          <a:xfrm>
            <a:off x="6127488" y="914400"/>
            <a:ext cx="3419591" cy="549046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42" name="Rectangle 41"/>
          <p:cNvSpPr/>
          <p:nvPr/>
        </p:nvSpPr>
        <p:spPr>
          <a:xfrm>
            <a:off x="6127487" y="1270855"/>
            <a:ext cx="3419593" cy="3474719"/>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 Placeholder 30"/>
          <p:cNvSpPr>
            <a:spLocks noGrp="1"/>
          </p:cNvSpPr>
          <p:nvPr>
            <p:ph type="body" sz="quarter" idx="13"/>
          </p:nvPr>
        </p:nvSpPr>
        <p:spPr>
          <a:xfrm>
            <a:off x="6127486" y="914400"/>
            <a:ext cx="3419594"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44" name="Rectangle 43"/>
          <p:cNvSpPr/>
          <p:nvPr/>
        </p:nvSpPr>
        <p:spPr>
          <a:xfrm>
            <a:off x="6118080" y="1371600"/>
            <a:ext cx="3429000" cy="3220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 Placeholder 33"/>
          <p:cNvSpPr>
            <a:spLocks noGrp="1"/>
          </p:cNvSpPr>
          <p:nvPr>
            <p:ph type="body" sz="quarter" idx="14"/>
          </p:nvPr>
        </p:nvSpPr>
        <p:spPr>
          <a:xfrm>
            <a:off x="6127487" y="4745574"/>
            <a:ext cx="3419592" cy="1654820"/>
          </a:xfrm>
        </p:spPr>
        <p:txBody>
          <a:bodyPr tIns="91440" bIns="91440" anchor="ctr" anchorCtr="0">
            <a:noAutofit/>
          </a:bodyPr>
          <a:lstStyle>
            <a:lvl1pPr marL="0" indent="0" algn="ctr">
              <a:spcBef>
                <a:spcPts val="300"/>
              </a:spcBef>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61" name="Content Placeholder 60"/>
          <p:cNvSpPr>
            <a:spLocks noGrp="1"/>
          </p:cNvSpPr>
          <p:nvPr>
            <p:ph sz="quarter" idx="17" hasCustomPrompt="1"/>
          </p:nvPr>
        </p:nvSpPr>
        <p:spPr>
          <a:xfrm>
            <a:off x="2650980" y="1270855"/>
            <a:ext cx="3419592" cy="3474719"/>
          </a:xfrm>
        </p:spPr>
        <p:txBody>
          <a:bodyPr tIns="457200" anchor="t" anchorCtr="0">
            <a:noAutofit/>
          </a:bodyPr>
          <a:lstStyle>
            <a:lvl1pPr marL="0" indent="0" algn="ctr">
              <a:buFontTx/>
              <a:buNone/>
              <a:defRPr sz="1200" baseline="0">
                <a:solidFill>
                  <a:schemeClr val="tx1"/>
                </a:solidFill>
              </a:defRPr>
            </a:lvl1pPr>
          </a:lstStyle>
          <a:p>
            <a:pPr lvl="0"/>
            <a:r>
              <a:rPr lang="en-US" dirty="0"/>
              <a:t>Click to Add Content</a:t>
            </a:r>
          </a:p>
        </p:txBody>
      </p:sp>
      <p:sp>
        <p:nvSpPr>
          <p:cNvPr id="62" name="Content Placeholder 60"/>
          <p:cNvSpPr>
            <a:spLocks noGrp="1"/>
          </p:cNvSpPr>
          <p:nvPr>
            <p:ph sz="quarter" idx="18" hasCustomPrompt="1"/>
          </p:nvPr>
        </p:nvSpPr>
        <p:spPr>
          <a:xfrm>
            <a:off x="6127486" y="1270855"/>
            <a:ext cx="3419594" cy="3474719"/>
          </a:xfrm>
        </p:spPr>
        <p:txBody>
          <a:bodyPr tIns="457200" anchor="t" anchorCtr="0">
            <a:noAutofit/>
          </a:bodyPr>
          <a:lstStyle>
            <a:lvl1pPr marL="0" marR="0" indent="0" algn="ctr" defTabSz="914377" rtl="0" eaLnBrk="1" fontAlgn="base" latinLnBrk="0" hangingPunct="1">
              <a:lnSpc>
                <a:spcPct val="100000"/>
              </a:lnSpc>
              <a:spcBef>
                <a:spcPts val="1200"/>
              </a:spcBef>
              <a:spcAft>
                <a:spcPct val="0"/>
              </a:spcAft>
              <a:buClr>
                <a:schemeClr val="tx2"/>
              </a:buClr>
              <a:buSzTx/>
              <a:buFont typeface="Wingdings" panose="05000000000000000000" pitchFamily="2" charset="2"/>
              <a:buNone/>
              <a:tabLst/>
              <a:defRPr sz="1200">
                <a:solidFill>
                  <a:schemeClr val="tx1"/>
                </a:solidFill>
              </a:defRPr>
            </a:lvl1pPr>
          </a:lstStyle>
          <a:p>
            <a:pPr lvl="0"/>
            <a:r>
              <a:rPr lang="en-US" dirty="0"/>
              <a:t>Click to Add Content</a:t>
            </a:r>
          </a:p>
        </p:txBody>
      </p:sp>
      <p:sp>
        <p:nvSpPr>
          <p:cNvPr id="5" name="Title 4"/>
          <p:cNvSpPr>
            <a:spLocks noGrp="1"/>
          </p:cNvSpPr>
          <p:nvPr>
            <p:ph type="title"/>
          </p:nvPr>
        </p:nvSpPr>
        <p:spPr/>
        <p:txBody>
          <a:bodyPr/>
          <a:lstStyle/>
          <a:p>
            <a:r>
              <a:rPr lang="en-US"/>
              <a:t>Click to edit Master title style</a:t>
            </a:r>
            <a:endParaRPr lang="en-US" dirty="0"/>
          </a:p>
        </p:txBody>
      </p:sp>
      <p:sp>
        <p:nvSpPr>
          <p:cNvPr id="3" name="Footer Placeholder 2"/>
          <p:cNvSpPr>
            <a:spLocks noGrp="1"/>
          </p:cNvSpPr>
          <p:nvPr>
            <p:ph type="ftr" sz="quarter" idx="19"/>
          </p:nvPr>
        </p:nvSpPr>
        <p:spPr/>
        <p:txBody>
          <a:bodyPr/>
          <a:lstStyle/>
          <a:p>
            <a:r>
              <a:rPr lang="en-US"/>
              <a:t>Silicon Labs Confidential</a:t>
            </a:r>
            <a:endParaRPr lang="en-US" dirty="0"/>
          </a:p>
        </p:txBody>
      </p:sp>
      <p:sp>
        <p:nvSpPr>
          <p:cNvPr id="7" name="Slide Number Placeholder 6"/>
          <p:cNvSpPr>
            <a:spLocks noGrp="1"/>
          </p:cNvSpPr>
          <p:nvPr>
            <p:ph type="sldNum" sz="quarter" idx="20"/>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2279013769"/>
      </p:ext>
    </p:extLst>
  </p:cSld>
  <p:clrMapOvr>
    <a:masterClrMapping/>
  </p:clrMapOvr>
  <p:transition spd="med">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le-triple-content">
    <p:bg>
      <p:bgPr>
        <a:solidFill>
          <a:schemeClr val="bg2"/>
        </a:solidFill>
        <a:effectLst/>
      </p:bgPr>
    </p:bg>
    <p:spTree>
      <p:nvGrpSpPr>
        <p:cNvPr id="1" name=""/>
        <p:cNvGrpSpPr/>
        <p:nvPr/>
      </p:nvGrpSpPr>
      <p:grpSpPr>
        <a:xfrm>
          <a:off x="0" y="0"/>
          <a:ext cx="0" cy="0"/>
          <a:chOff x="0" y="0"/>
          <a:chExt cx="0" cy="0"/>
        </a:xfrm>
      </p:grpSpPr>
      <p:sp>
        <p:nvSpPr>
          <p:cNvPr id="4" name="Rectangle 3"/>
          <p:cNvSpPr/>
          <p:nvPr/>
        </p:nvSpPr>
        <p:spPr>
          <a:xfrm>
            <a:off x="918972" y="914400"/>
            <a:ext cx="3419856" cy="549046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5" name="Rectangle 34"/>
          <p:cNvSpPr/>
          <p:nvPr/>
        </p:nvSpPr>
        <p:spPr>
          <a:xfrm>
            <a:off x="918972" y="1271262"/>
            <a:ext cx="3419856" cy="3474314"/>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 Placeholder 30"/>
          <p:cNvSpPr>
            <a:spLocks noGrp="1"/>
          </p:cNvSpPr>
          <p:nvPr>
            <p:ph type="body" sz="quarter" idx="11"/>
          </p:nvPr>
        </p:nvSpPr>
        <p:spPr>
          <a:xfrm>
            <a:off x="918972" y="914806"/>
            <a:ext cx="341985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32" name="Rectangle 31"/>
          <p:cNvSpPr/>
          <p:nvPr/>
        </p:nvSpPr>
        <p:spPr>
          <a:xfrm>
            <a:off x="914400" y="1371600"/>
            <a:ext cx="3429000" cy="33739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 Placeholder 33"/>
          <p:cNvSpPr>
            <a:spLocks noGrp="1"/>
          </p:cNvSpPr>
          <p:nvPr>
            <p:ph type="body" sz="quarter" idx="12"/>
          </p:nvPr>
        </p:nvSpPr>
        <p:spPr>
          <a:xfrm>
            <a:off x="918972" y="5301672"/>
            <a:ext cx="3419856" cy="1098722"/>
          </a:xfrm>
        </p:spPr>
        <p:txBody>
          <a:bodyPr tIns="182880" bIns="91440" anchor="t" anchorCtr="0">
            <a:noAutofit/>
          </a:bodyPr>
          <a:lstStyle>
            <a:lvl1pPr marL="0" indent="0" algn="ctr">
              <a:spcBef>
                <a:spcPts val="300"/>
              </a:spcBef>
              <a:spcAft>
                <a:spcPts val="0"/>
              </a:spcAft>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41" name="Rectangle 40"/>
          <p:cNvSpPr/>
          <p:nvPr/>
        </p:nvSpPr>
        <p:spPr>
          <a:xfrm>
            <a:off x="4386072" y="914400"/>
            <a:ext cx="3419856" cy="549046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42" name="Rectangle 41"/>
          <p:cNvSpPr/>
          <p:nvPr/>
        </p:nvSpPr>
        <p:spPr>
          <a:xfrm>
            <a:off x="4384675" y="1271262"/>
            <a:ext cx="3421252" cy="3474314"/>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 Placeholder 30"/>
          <p:cNvSpPr>
            <a:spLocks noGrp="1"/>
          </p:cNvSpPr>
          <p:nvPr>
            <p:ph type="body" sz="quarter" idx="13"/>
          </p:nvPr>
        </p:nvSpPr>
        <p:spPr>
          <a:xfrm>
            <a:off x="4386072" y="914806"/>
            <a:ext cx="341985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44" name="Rectangle 43"/>
          <p:cNvSpPr/>
          <p:nvPr/>
        </p:nvSpPr>
        <p:spPr>
          <a:xfrm>
            <a:off x="4381500" y="1371600"/>
            <a:ext cx="3429000" cy="33739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 Placeholder 33"/>
          <p:cNvSpPr>
            <a:spLocks noGrp="1"/>
          </p:cNvSpPr>
          <p:nvPr>
            <p:ph type="body" sz="quarter" idx="14"/>
          </p:nvPr>
        </p:nvSpPr>
        <p:spPr>
          <a:xfrm>
            <a:off x="4386072" y="5301672"/>
            <a:ext cx="3419856" cy="1098722"/>
          </a:xfrm>
        </p:spPr>
        <p:txBody>
          <a:bodyPr tIns="182880" bIns="91440" anchor="t" anchorCtr="0">
            <a:noAutofit/>
          </a:bodyPr>
          <a:lstStyle>
            <a:lvl1pPr marL="0" indent="0" algn="ctr">
              <a:spcBef>
                <a:spcPts val="300"/>
              </a:spcBef>
              <a:spcAft>
                <a:spcPts val="0"/>
              </a:spcAft>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51" name="Rectangle 50"/>
          <p:cNvSpPr/>
          <p:nvPr/>
        </p:nvSpPr>
        <p:spPr>
          <a:xfrm>
            <a:off x="7855076" y="914806"/>
            <a:ext cx="3419856" cy="548558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52" name="Rectangle 51"/>
          <p:cNvSpPr/>
          <p:nvPr/>
        </p:nvSpPr>
        <p:spPr>
          <a:xfrm>
            <a:off x="7855076" y="1271262"/>
            <a:ext cx="3419856" cy="3474314"/>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Text Placeholder 30"/>
          <p:cNvSpPr>
            <a:spLocks noGrp="1"/>
          </p:cNvSpPr>
          <p:nvPr>
            <p:ph type="body" sz="quarter" idx="15"/>
          </p:nvPr>
        </p:nvSpPr>
        <p:spPr>
          <a:xfrm>
            <a:off x="7855076" y="914806"/>
            <a:ext cx="341985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54" name="Rectangle 53"/>
          <p:cNvSpPr/>
          <p:nvPr/>
        </p:nvSpPr>
        <p:spPr>
          <a:xfrm>
            <a:off x="7850504" y="1371600"/>
            <a:ext cx="3429000" cy="33739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Text Placeholder 33"/>
          <p:cNvSpPr>
            <a:spLocks noGrp="1"/>
          </p:cNvSpPr>
          <p:nvPr>
            <p:ph type="body" sz="quarter" idx="16"/>
          </p:nvPr>
        </p:nvSpPr>
        <p:spPr>
          <a:xfrm>
            <a:off x="7855076" y="5301672"/>
            <a:ext cx="3419856" cy="1098722"/>
          </a:xfrm>
        </p:spPr>
        <p:txBody>
          <a:bodyPr tIns="182880" bIns="91440" anchor="t" anchorCtr="0">
            <a:noAutofit/>
          </a:bodyPr>
          <a:lstStyle>
            <a:lvl1pPr marL="0" indent="0" algn="ctr">
              <a:spcBef>
                <a:spcPts val="300"/>
              </a:spcBef>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61" name="Content Placeholder 60"/>
          <p:cNvSpPr>
            <a:spLocks noGrp="1"/>
          </p:cNvSpPr>
          <p:nvPr>
            <p:ph sz="quarter" idx="17" hasCustomPrompt="1"/>
          </p:nvPr>
        </p:nvSpPr>
        <p:spPr>
          <a:xfrm>
            <a:off x="918972" y="1271262"/>
            <a:ext cx="3419856" cy="3474314"/>
          </a:xfrm>
        </p:spPr>
        <p:txBody>
          <a:bodyPr tIns="365760" anchor="t" anchorCtr="0">
            <a:noAutofit/>
          </a:bodyPr>
          <a:lstStyle>
            <a:lvl1pPr marL="0" indent="0" algn="ctr">
              <a:buFontTx/>
              <a:buNone/>
              <a:defRPr sz="1200" baseline="0">
                <a:solidFill>
                  <a:schemeClr val="tx1"/>
                </a:solidFill>
              </a:defRPr>
            </a:lvl1pPr>
          </a:lstStyle>
          <a:p>
            <a:pPr lvl="0"/>
            <a:r>
              <a:rPr lang="en-US" dirty="0"/>
              <a:t>Click to Add Content</a:t>
            </a:r>
          </a:p>
        </p:txBody>
      </p:sp>
      <p:sp>
        <p:nvSpPr>
          <p:cNvPr id="62" name="Content Placeholder 60"/>
          <p:cNvSpPr>
            <a:spLocks noGrp="1"/>
          </p:cNvSpPr>
          <p:nvPr>
            <p:ph sz="quarter" idx="18" hasCustomPrompt="1"/>
          </p:nvPr>
        </p:nvSpPr>
        <p:spPr>
          <a:xfrm>
            <a:off x="4381500" y="1271262"/>
            <a:ext cx="3424427" cy="3474314"/>
          </a:xfrm>
        </p:spPr>
        <p:txBody>
          <a:bodyPr tIns="365760" anchor="t" anchorCtr="0">
            <a:noAutofit/>
          </a:bodyPr>
          <a:lstStyle>
            <a:lvl1pPr marL="0" marR="0" indent="0" algn="ctr" defTabSz="914377" rtl="0" eaLnBrk="1" fontAlgn="base" latinLnBrk="0" hangingPunct="1">
              <a:lnSpc>
                <a:spcPct val="100000"/>
              </a:lnSpc>
              <a:spcBef>
                <a:spcPts val="1200"/>
              </a:spcBef>
              <a:spcAft>
                <a:spcPct val="0"/>
              </a:spcAft>
              <a:buClr>
                <a:schemeClr val="tx2"/>
              </a:buClr>
              <a:buSzTx/>
              <a:buFontTx/>
              <a:buNone/>
              <a:tabLst/>
              <a:defRPr sz="1200">
                <a:solidFill>
                  <a:schemeClr val="tx1"/>
                </a:solidFill>
              </a:defRPr>
            </a:lvl1pPr>
          </a:lstStyle>
          <a:p>
            <a:pPr marL="0" marR="0" lvl="0" indent="0" algn="ctr" defTabSz="914377" rtl="0" eaLnBrk="1" fontAlgn="base" latinLnBrk="0" hangingPunct="1">
              <a:lnSpc>
                <a:spcPct val="100000"/>
              </a:lnSpc>
              <a:spcBef>
                <a:spcPts val="1200"/>
              </a:spcBef>
              <a:spcAft>
                <a:spcPct val="0"/>
              </a:spcAft>
              <a:buClr>
                <a:schemeClr val="tx2"/>
              </a:buClr>
              <a:buSzTx/>
              <a:buFont typeface="Wingdings" panose="05000000000000000000" pitchFamily="2" charset="2"/>
              <a:buNone/>
              <a:tabLst/>
              <a:defRPr/>
            </a:pPr>
            <a:r>
              <a:rPr lang="en-US" dirty="0"/>
              <a:t>Click to Add Content</a:t>
            </a:r>
          </a:p>
        </p:txBody>
      </p:sp>
      <p:sp>
        <p:nvSpPr>
          <p:cNvPr id="63" name="Content Placeholder 60"/>
          <p:cNvSpPr>
            <a:spLocks noGrp="1"/>
          </p:cNvSpPr>
          <p:nvPr>
            <p:ph sz="quarter" idx="19" hasCustomPrompt="1"/>
          </p:nvPr>
        </p:nvSpPr>
        <p:spPr>
          <a:xfrm>
            <a:off x="7855076" y="1271262"/>
            <a:ext cx="3419856" cy="3474314"/>
          </a:xfrm>
        </p:spPr>
        <p:txBody>
          <a:bodyPr tIns="365760" anchor="t" anchorCtr="0">
            <a:noAutofit/>
          </a:bodyPr>
          <a:lstStyle>
            <a:lvl1pPr marL="0" marR="0" indent="0" algn="ctr" defTabSz="914377" rtl="0" eaLnBrk="1" fontAlgn="base" latinLnBrk="0" hangingPunct="1">
              <a:lnSpc>
                <a:spcPct val="100000"/>
              </a:lnSpc>
              <a:spcBef>
                <a:spcPts val="1200"/>
              </a:spcBef>
              <a:spcAft>
                <a:spcPct val="0"/>
              </a:spcAft>
              <a:buClr>
                <a:schemeClr val="tx2"/>
              </a:buClr>
              <a:buSzTx/>
              <a:buFontTx/>
              <a:buNone/>
              <a:tabLst/>
              <a:defRPr sz="1200">
                <a:solidFill>
                  <a:schemeClr val="tx1"/>
                </a:solidFill>
              </a:defRPr>
            </a:lvl1pPr>
          </a:lstStyle>
          <a:p>
            <a:pPr marL="0" marR="0" lvl="0" indent="0" algn="ctr" defTabSz="914377" rtl="0" eaLnBrk="1" fontAlgn="base" latinLnBrk="0" hangingPunct="1">
              <a:lnSpc>
                <a:spcPct val="100000"/>
              </a:lnSpc>
              <a:spcBef>
                <a:spcPts val="1200"/>
              </a:spcBef>
              <a:spcAft>
                <a:spcPct val="0"/>
              </a:spcAft>
              <a:buClr>
                <a:schemeClr val="tx2"/>
              </a:buClr>
              <a:buSzTx/>
              <a:buFont typeface="Wingdings" panose="05000000000000000000" pitchFamily="2" charset="2"/>
              <a:buNone/>
              <a:tabLst/>
              <a:defRPr/>
            </a:pPr>
            <a:r>
              <a:rPr lang="en-US" dirty="0"/>
              <a:t>Click to Add Content</a:t>
            </a:r>
          </a:p>
        </p:txBody>
      </p:sp>
      <p:sp>
        <p:nvSpPr>
          <p:cNvPr id="5" name="Title 4"/>
          <p:cNvSpPr>
            <a:spLocks noGrp="1"/>
          </p:cNvSpPr>
          <p:nvPr>
            <p:ph type="title"/>
          </p:nvPr>
        </p:nvSpPr>
        <p:spPr/>
        <p:txBody>
          <a:bodyPr/>
          <a:lstStyle/>
          <a:p>
            <a:r>
              <a:rPr lang="en-US"/>
              <a:t>Click to edit Master title style</a:t>
            </a:r>
            <a:endParaRPr lang="en-US" dirty="0"/>
          </a:p>
        </p:txBody>
      </p:sp>
      <p:sp>
        <p:nvSpPr>
          <p:cNvPr id="3" name="Footer Placeholder 2"/>
          <p:cNvSpPr>
            <a:spLocks noGrp="1"/>
          </p:cNvSpPr>
          <p:nvPr>
            <p:ph type="ftr" sz="quarter" idx="20"/>
          </p:nvPr>
        </p:nvSpPr>
        <p:spPr/>
        <p:txBody>
          <a:bodyPr/>
          <a:lstStyle/>
          <a:p>
            <a:r>
              <a:rPr lang="en-US"/>
              <a:t>Silicon Labs Confidential</a:t>
            </a:r>
            <a:endParaRPr lang="en-US" dirty="0"/>
          </a:p>
        </p:txBody>
      </p:sp>
      <p:sp>
        <p:nvSpPr>
          <p:cNvPr id="7" name="Slide Number Placeholder 6"/>
          <p:cNvSpPr>
            <a:spLocks noGrp="1"/>
          </p:cNvSpPr>
          <p:nvPr>
            <p:ph type="sldNum" sz="quarter" idx="21"/>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3400616488"/>
      </p:ext>
    </p:extLst>
  </p:cSld>
  <p:clrMapOvr>
    <a:masterClrMapping/>
  </p:clrMapOvr>
  <p:transition spd="med">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le-quad-content">
    <p:bg>
      <p:bgPr>
        <a:solidFill>
          <a:schemeClr val="bg2"/>
        </a:solidFill>
        <a:effectLst/>
      </p:bgPr>
    </p:bg>
    <p:spTree>
      <p:nvGrpSpPr>
        <p:cNvPr id="1" name=""/>
        <p:cNvGrpSpPr/>
        <p:nvPr/>
      </p:nvGrpSpPr>
      <p:grpSpPr>
        <a:xfrm>
          <a:off x="0" y="0"/>
          <a:ext cx="0" cy="0"/>
          <a:chOff x="0" y="0"/>
          <a:chExt cx="0" cy="0"/>
        </a:xfrm>
      </p:grpSpPr>
      <p:sp>
        <p:nvSpPr>
          <p:cNvPr id="4" name="Rectangle 3"/>
          <p:cNvSpPr/>
          <p:nvPr/>
        </p:nvSpPr>
        <p:spPr>
          <a:xfrm>
            <a:off x="457200" y="914400"/>
            <a:ext cx="2771606" cy="548640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5" name="Rectangle 34"/>
          <p:cNvSpPr/>
          <p:nvPr/>
        </p:nvSpPr>
        <p:spPr>
          <a:xfrm>
            <a:off x="457200" y="1270854"/>
            <a:ext cx="2771606" cy="3474720"/>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 Placeholder 30"/>
          <p:cNvSpPr>
            <a:spLocks noGrp="1"/>
          </p:cNvSpPr>
          <p:nvPr>
            <p:ph type="body" sz="quarter" idx="11"/>
          </p:nvPr>
        </p:nvSpPr>
        <p:spPr>
          <a:xfrm>
            <a:off x="457200" y="914400"/>
            <a:ext cx="277160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34" name="Text Placeholder 33"/>
          <p:cNvSpPr>
            <a:spLocks noGrp="1"/>
          </p:cNvSpPr>
          <p:nvPr>
            <p:ph type="body" sz="quarter" idx="12"/>
          </p:nvPr>
        </p:nvSpPr>
        <p:spPr>
          <a:xfrm>
            <a:off x="457200" y="4745574"/>
            <a:ext cx="2771606" cy="1655226"/>
          </a:xfrm>
        </p:spPr>
        <p:txBody>
          <a:bodyPr tIns="91440" bIns="91440" anchor="ctr" anchorCtr="0">
            <a:noAutofit/>
          </a:bodyPr>
          <a:lstStyle>
            <a:lvl1pPr marL="0" indent="0" algn="ctr">
              <a:spcBef>
                <a:spcPts val="300"/>
              </a:spcBef>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61" name="Content Placeholder 60"/>
          <p:cNvSpPr>
            <a:spLocks noGrp="1"/>
          </p:cNvSpPr>
          <p:nvPr>
            <p:ph sz="quarter" idx="17" hasCustomPrompt="1"/>
          </p:nvPr>
        </p:nvSpPr>
        <p:spPr>
          <a:xfrm>
            <a:off x="457200" y="1270854"/>
            <a:ext cx="2771606" cy="3474722"/>
          </a:xfrm>
        </p:spPr>
        <p:txBody>
          <a:bodyPr tIns="365760" anchor="t" anchorCtr="0">
            <a:noAutofit/>
          </a:bodyPr>
          <a:lstStyle>
            <a:lvl1pPr marL="0" indent="0" algn="ctr">
              <a:buFontTx/>
              <a:buNone/>
              <a:defRPr sz="1200" baseline="0">
                <a:solidFill>
                  <a:schemeClr val="tx1"/>
                </a:solidFill>
              </a:defRPr>
            </a:lvl1pPr>
          </a:lstStyle>
          <a:p>
            <a:pPr lvl="0"/>
            <a:r>
              <a:rPr lang="en-US" dirty="0"/>
              <a:t>Click to Add Content</a:t>
            </a:r>
          </a:p>
        </p:txBody>
      </p:sp>
      <p:sp>
        <p:nvSpPr>
          <p:cNvPr id="5" name="Title 4"/>
          <p:cNvSpPr>
            <a:spLocks noGrp="1"/>
          </p:cNvSpPr>
          <p:nvPr>
            <p:ph type="title"/>
          </p:nvPr>
        </p:nvSpPr>
        <p:spPr/>
        <p:txBody>
          <a:bodyPr/>
          <a:lstStyle/>
          <a:p>
            <a:r>
              <a:rPr lang="en-US"/>
              <a:t>Click to edit Master title style</a:t>
            </a:r>
            <a:endParaRPr lang="en-US" dirty="0"/>
          </a:p>
        </p:txBody>
      </p:sp>
      <p:sp>
        <p:nvSpPr>
          <p:cNvPr id="68" name="Rectangle 67"/>
          <p:cNvSpPr/>
          <p:nvPr/>
        </p:nvSpPr>
        <p:spPr>
          <a:xfrm>
            <a:off x="3285723" y="914400"/>
            <a:ext cx="2779776" cy="548640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69" name="Rectangle 68"/>
          <p:cNvSpPr/>
          <p:nvPr/>
        </p:nvSpPr>
        <p:spPr>
          <a:xfrm>
            <a:off x="3285723" y="1270854"/>
            <a:ext cx="2779776" cy="3474720"/>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 Placeholder 30"/>
          <p:cNvSpPr>
            <a:spLocks noGrp="1"/>
          </p:cNvSpPr>
          <p:nvPr>
            <p:ph type="body" sz="quarter" idx="24"/>
          </p:nvPr>
        </p:nvSpPr>
        <p:spPr>
          <a:xfrm>
            <a:off x="3285723" y="914400"/>
            <a:ext cx="277977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71" name="Text Placeholder 33"/>
          <p:cNvSpPr>
            <a:spLocks noGrp="1"/>
          </p:cNvSpPr>
          <p:nvPr>
            <p:ph type="body" sz="quarter" idx="25"/>
          </p:nvPr>
        </p:nvSpPr>
        <p:spPr>
          <a:xfrm>
            <a:off x="3285723" y="4745574"/>
            <a:ext cx="2779776" cy="1655226"/>
          </a:xfrm>
        </p:spPr>
        <p:txBody>
          <a:bodyPr tIns="91440" bIns="91440" anchor="ctr" anchorCtr="0">
            <a:noAutofit/>
          </a:bodyPr>
          <a:lstStyle>
            <a:lvl1pPr marL="0" indent="0" algn="ctr">
              <a:spcBef>
                <a:spcPts val="300"/>
              </a:spcBef>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72" name="Content Placeholder 60"/>
          <p:cNvSpPr>
            <a:spLocks noGrp="1"/>
          </p:cNvSpPr>
          <p:nvPr>
            <p:ph sz="quarter" idx="26" hasCustomPrompt="1"/>
          </p:nvPr>
        </p:nvSpPr>
        <p:spPr>
          <a:xfrm>
            <a:off x="3285723" y="1270853"/>
            <a:ext cx="2779776" cy="3474721"/>
          </a:xfrm>
        </p:spPr>
        <p:txBody>
          <a:bodyPr tIns="365760" anchor="t" anchorCtr="0">
            <a:noAutofit/>
          </a:bodyPr>
          <a:lstStyle>
            <a:lvl1pPr marL="0" indent="0" algn="ctr">
              <a:buFontTx/>
              <a:buNone/>
              <a:defRPr sz="1200" baseline="0">
                <a:solidFill>
                  <a:schemeClr val="tx1"/>
                </a:solidFill>
              </a:defRPr>
            </a:lvl1pPr>
          </a:lstStyle>
          <a:p>
            <a:pPr lvl="0"/>
            <a:r>
              <a:rPr lang="en-US" dirty="0"/>
              <a:t>Click to Add Content</a:t>
            </a:r>
          </a:p>
        </p:txBody>
      </p:sp>
      <p:sp>
        <p:nvSpPr>
          <p:cNvPr id="60" name="Rectangle 59"/>
          <p:cNvSpPr/>
          <p:nvPr/>
        </p:nvSpPr>
        <p:spPr>
          <a:xfrm>
            <a:off x="6122416" y="914400"/>
            <a:ext cx="2777734" cy="548640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64" name="Rectangle 63"/>
          <p:cNvSpPr/>
          <p:nvPr/>
        </p:nvSpPr>
        <p:spPr>
          <a:xfrm>
            <a:off x="6122416" y="1270854"/>
            <a:ext cx="2777734" cy="3474720"/>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 Placeholder 30"/>
          <p:cNvSpPr>
            <a:spLocks noGrp="1"/>
          </p:cNvSpPr>
          <p:nvPr>
            <p:ph type="body" sz="quarter" idx="21"/>
          </p:nvPr>
        </p:nvSpPr>
        <p:spPr>
          <a:xfrm>
            <a:off x="6122416" y="914400"/>
            <a:ext cx="2777734"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66" name="Text Placeholder 33"/>
          <p:cNvSpPr>
            <a:spLocks noGrp="1"/>
          </p:cNvSpPr>
          <p:nvPr>
            <p:ph type="body" sz="quarter" idx="22"/>
          </p:nvPr>
        </p:nvSpPr>
        <p:spPr>
          <a:xfrm>
            <a:off x="6122416" y="4745574"/>
            <a:ext cx="2777734" cy="1655226"/>
          </a:xfrm>
        </p:spPr>
        <p:txBody>
          <a:bodyPr tIns="91440" bIns="91440" anchor="ctr" anchorCtr="0">
            <a:noAutofit/>
          </a:bodyPr>
          <a:lstStyle>
            <a:lvl1pPr marL="0" indent="0" algn="ctr">
              <a:spcBef>
                <a:spcPts val="300"/>
              </a:spcBef>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marL="0" marR="0" lvl="0" indent="0" algn="ctr" defTabSz="914377" rtl="0" eaLnBrk="1" fontAlgn="base" latinLnBrk="0" hangingPunct="1">
              <a:lnSpc>
                <a:spcPct val="95000"/>
              </a:lnSpc>
              <a:spcBef>
                <a:spcPts val="300"/>
              </a:spcBef>
              <a:spcAft>
                <a:spcPct val="0"/>
              </a:spcAft>
              <a:buClr>
                <a:schemeClr val="tx2"/>
              </a:buClr>
              <a:buSzTx/>
              <a:buFontTx/>
              <a:buNone/>
              <a:tabLst/>
              <a:defRPr/>
            </a:pPr>
            <a:r>
              <a:rPr lang="en-US"/>
              <a:t>Edit Master text styles</a:t>
            </a:r>
          </a:p>
          <a:p>
            <a:pPr marL="0" marR="0" lvl="1" indent="0" algn="ctr" defTabSz="914377" rtl="0" eaLnBrk="1" fontAlgn="base" latinLnBrk="0" hangingPunct="1">
              <a:lnSpc>
                <a:spcPct val="95000"/>
              </a:lnSpc>
              <a:spcBef>
                <a:spcPts val="300"/>
              </a:spcBef>
              <a:spcAft>
                <a:spcPct val="0"/>
              </a:spcAft>
              <a:buClr>
                <a:schemeClr val="tx2"/>
              </a:buClr>
              <a:buSzTx/>
              <a:buFontTx/>
              <a:buNone/>
              <a:tabLst/>
              <a:defRPr/>
            </a:pPr>
            <a:r>
              <a:rPr lang="en-US"/>
              <a:t>Second level</a:t>
            </a:r>
          </a:p>
        </p:txBody>
      </p:sp>
      <p:sp>
        <p:nvSpPr>
          <p:cNvPr id="67" name="Content Placeholder 60"/>
          <p:cNvSpPr>
            <a:spLocks noGrp="1"/>
          </p:cNvSpPr>
          <p:nvPr>
            <p:ph sz="quarter" idx="23" hasCustomPrompt="1"/>
          </p:nvPr>
        </p:nvSpPr>
        <p:spPr>
          <a:xfrm>
            <a:off x="6122416" y="1270854"/>
            <a:ext cx="2777734" cy="3474721"/>
          </a:xfrm>
        </p:spPr>
        <p:txBody>
          <a:bodyPr tIns="365760" anchor="t" anchorCtr="0">
            <a:noAutofit/>
          </a:bodyPr>
          <a:lstStyle>
            <a:lvl1pPr marL="0" indent="0" algn="ctr">
              <a:buFontTx/>
              <a:buNone/>
              <a:defRPr sz="1200" baseline="0">
                <a:solidFill>
                  <a:schemeClr val="tx1"/>
                </a:solidFill>
              </a:defRPr>
            </a:lvl1pPr>
          </a:lstStyle>
          <a:p>
            <a:pPr lvl="0"/>
            <a:r>
              <a:rPr lang="en-US" dirty="0"/>
              <a:t>Click to Add Content</a:t>
            </a:r>
          </a:p>
        </p:txBody>
      </p:sp>
      <p:sp>
        <p:nvSpPr>
          <p:cNvPr id="50" name="Rectangle 49"/>
          <p:cNvSpPr/>
          <p:nvPr/>
        </p:nvSpPr>
        <p:spPr>
          <a:xfrm>
            <a:off x="8955024" y="914400"/>
            <a:ext cx="2779776" cy="548640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56" name="Rectangle 55"/>
          <p:cNvSpPr/>
          <p:nvPr/>
        </p:nvSpPr>
        <p:spPr>
          <a:xfrm>
            <a:off x="8955024" y="1270854"/>
            <a:ext cx="2779776" cy="3474720"/>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 Placeholder 30"/>
          <p:cNvSpPr>
            <a:spLocks noGrp="1"/>
          </p:cNvSpPr>
          <p:nvPr>
            <p:ph type="body" sz="quarter" idx="18"/>
          </p:nvPr>
        </p:nvSpPr>
        <p:spPr>
          <a:xfrm>
            <a:off x="8955024" y="914400"/>
            <a:ext cx="277977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58" name="Text Placeholder 33"/>
          <p:cNvSpPr>
            <a:spLocks noGrp="1"/>
          </p:cNvSpPr>
          <p:nvPr>
            <p:ph type="body" sz="quarter" idx="19"/>
          </p:nvPr>
        </p:nvSpPr>
        <p:spPr>
          <a:xfrm>
            <a:off x="8955024" y="4745574"/>
            <a:ext cx="2779776" cy="1655226"/>
          </a:xfrm>
        </p:spPr>
        <p:txBody>
          <a:bodyPr tIns="91440" bIns="91440" anchor="ctr" anchorCtr="0">
            <a:noAutofit/>
          </a:bodyPr>
          <a:lstStyle>
            <a:lvl1pPr marL="0" indent="0" algn="ctr">
              <a:spcBef>
                <a:spcPts val="300"/>
              </a:spcBef>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59" name="Content Placeholder 60"/>
          <p:cNvSpPr>
            <a:spLocks noGrp="1"/>
          </p:cNvSpPr>
          <p:nvPr>
            <p:ph sz="quarter" idx="20" hasCustomPrompt="1"/>
          </p:nvPr>
        </p:nvSpPr>
        <p:spPr>
          <a:xfrm>
            <a:off x="8955024" y="1270853"/>
            <a:ext cx="2779776" cy="3474721"/>
          </a:xfrm>
        </p:spPr>
        <p:txBody>
          <a:bodyPr tIns="365760" anchor="t" anchorCtr="0">
            <a:noAutofit/>
          </a:bodyPr>
          <a:lstStyle>
            <a:lvl1pPr marL="0" indent="0" algn="ctr">
              <a:buFontTx/>
              <a:buNone/>
              <a:defRPr sz="1200" baseline="0">
                <a:solidFill>
                  <a:schemeClr val="tx1"/>
                </a:solidFill>
              </a:defRPr>
            </a:lvl1pPr>
          </a:lstStyle>
          <a:p>
            <a:pPr lvl="0"/>
            <a:r>
              <a:rPr lang="en-US" dirty="0"/>
              <a:t>Click to Add Content</a:t>
            </a:r>
          </a:p>
        </p:txBody>
      </p:sp>
      <p:sp>
        <p:nvSpPr>
          <p:cNvPr id="8" name="Footer Placeholder 7"/>
          <p:cNvSpPr>
            <a:spLocks noGrp="1"/>
          </p:cNvSpPr>
          <p:nvPr>
            <p:ph type="ftr" sz="quarter" idx="27"/>
          </p:nvPr>
        </p:nvSpPr>
        <p:spPr/>
        <p:txBody>
          <a:bodyPr/>
          <a:lstStyle/>
          <a:p>
            <a:r>
              <a:rPr lang="en-US"/>
              <a:t>Silicon Labs Confidential</a:t>
            </a:r>
            <a:endParaRPr lang="en-US" dirty="0"/>
          </a:p>
        </p:txBody>
      </p:sp>
      <p:sp>
        <p:nvSpPr>
          <p:cNvPr id="9" name="Slide Number Placeholder 8"/>
          <p:cNvSpPr>
            <a:spLocks noGrp="1"/>
          </p:cNvSpPr>
          <p:nvPr>
            <p:ph type="sldNum" sz="quarter" idx="28"/>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2265974597"/>
      </p:ext>
    </p:extLst>
  </p:cSld>
  <p:clrMapOvr>
    <a:masterClrMapping/>
  </p:clrMapOvr>
  <p:transition spd="med">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le-six-content">
    <p:bg>
      <p:bgPr>
        <a:solidFill>
          <a:schemeClr val="bg2"/>
        </a:solidFill>
        <a:effectLst/>
      </p:bgPr>
    </p:bg>
    <p:spTree>
      <p:nvGrpSpPr>
        <p:cNvPr id="1" name=""/>
        <p:cNvGrpSpPr/>
        <p:nvPr/>
      </p:nvGrpSpPr>
      <p:grpSpPr>
        <a:xfrm>
          <a:off x="0" y="0"/>
          <a:ext cx="0" cy="0"/>
          <a:chOff x="0" y="0"/>
          <a:chExt cx="0" cy="0"/>
        </a:xfrm>
      </p:grpSpPr>
      <p:sp>
        <p:nvSpPr>
          <p:cNvPr id="4" name="Rectangle 3"/>
          <p:cNvSpPr/>
          <p:nvPr/>
        </p:nvSpPr>
        <p:spPr>
          <a:xfrm>
            <a:off x="918972" y="914399"/>
            <a:ext cx="3419856" cy="271576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5" name="Rectangle 34"/>
          <p:cNvSpPr/>
          <p:nvPr/>
        </p:nvSpPr>
        <p:spPr>
          <a:xfrm>
            <a:off x="918972" y="1271262"/>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 Placeholder 30"/>
          <p:cNvSpPr>
            <a:spLocks noGrp="1"/>
          </p:cNvSpPr>
          <p:nvPr>
            <p:ph type="body" sz="quarter" idx="11"/>
          </p:nvPr>
        </p:nvSpPr>
        <p:spPr>
          <a:xfrm>
            <a:off x="918972" y="914806"/>
            <a:ext cx="341985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32" name="Rectangle 31"/>
          <p:cNvSpPr/>
          <p:nvPr/>
        </p:nvSpPr>
        <p:spPr>
          <a:xfrm>
            <a:off x="914400" y="1371600"/>
            <a:ext cx="3429000" cy="33739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 Placeholder 33"/>
          <p:cNvSpPr>
            <a:spLocks noGrp="1"/>
          </p:cNvSpPr>
          <p:nvPr>
            <p:ph type="body" sz="quarter" idx="12"/>
          </p:nvPr>
        </p:nvSpPr>
        <p:spPr>
          <a:xfrm>
            <a:off x="918972" y="2770794"/>
            <a:ext cx="3419856" cy="859374"/>
          </a:xfrm>
        </p:spPr>
        <p:txBody>
          <a:bodyPr tIns="182880" bIns="91440" anchor="t" anchorCtr="0">
            <a:noAutofit/>
          </a:bodyPr>
          <a:lstStyle>
            <a:lvl1pPr marL="0" indent="0" algn="ctr">
              <a:spcBef>
                <a:spcPts val="300"/>
              </a:spcBef>
              <a:spcAft>
                <a:spcPts val="0"/>
              </a:spcAft>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41" name="Rectangle 40"/>
          <p:cNvSpPr/>
          <p:nvPr/>
        </p:nvSpPr>
        <p:spPr>
          <a:xfrm>
            <a:off x="4386072" y="914399"/>
            <a:ext cx="3419856" cy="271576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42" name="Rectangle 41"/>
          <p:cNvSpPr/>
          <p:nvPr/>
        </p:nvSpPr>
        <p:spPr>
          <a:xfrm>
            <a:off x="4384675" y="1271262"/>
            <a:ext cx="3421252"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 Placeholder 30"/>
          <p:cNvSpPr>
            <a:spLocks noGrp="1"/>
          </p:cNvSpPr>
          <p:nvPr>
            <p:ph type="body" sz="quarter" idx="13"/>
          </p:nvPr>
        </p:nvSpPr>
        <p:spPr>
          <a:xfrm>
            <a:off x="4386072" y="914806"/>
            <a:ext cx="341985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45" name="Text Placeholder 33"/>
          <p:cNvSpPr>
            <a:spLocks noGrp="1"/>
          </p:cNvSpPr>
          <p:nvPr>
            <p:ph type="body" sz="quarter" idx="14"/>
          </p:nvPr>
        </p:nvSpPr>
        <p:spPr>
          <a:xfrm>
            <a:off x="4386072" y="2770794"/>
            <a:ext cx="3419856" cy="859374"/>
          </a:xfrm>
        </p:spPr>
        <p:txBody>
          <a:bodyPr tIns="182880" bIns="91440" anchor="t" anchorCtr="0">
            <a:noAutofit/>
          </a:bodyPr>
          <a:lstStyle>
            <a:lvl1pPr marL="0" indent="0" algn="ctr">
              <a:spcBef>
                <a:spcPts val="300"/>
              </a:spcBef>
              <a:spcAft>
                <a:spcPts val="0"/>
              </a:spcAft>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51" name="Rectangle 50"/>
          <p:cNvSpPr/>
          <p:nvPr/>
        </p:nvSpPr>
        <p:spPr>
          <a:xfrm>
            <a:off x="7855076" y="914805"/>
            <a:ext cx="3419856" cy="271576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52" name="Rectangle 51"/>
          <p:cNvSpPr/>
          <p:nvPr/>
        </p:nvSpPr>
        <p:spPr>
          <a:xfrm>
            <a:off x="7855076" y="1271262"/>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Text Placeholder 30"/>
          <p:cNvSpPr>
            <a:spLocks noGrp="1"/>
          </p:cNvSpPr>
          <p:nvPr>
            <p:ph type="body" sz="quarter" idx="15"/>
          </p:nvPr>
        </p:nvSpPr>
        <p:spPr>
          <a:xfrm>
            <a:off x="7855076" y="914806"/>
            <a:ext cx="341985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54" name="Rectangle 53"/>
          <p:cNvSpPr/>
          <p:nvPr/>
        </p:nvSpPr>
        <p:spPr>
          <a:xfrm>
            <a:off x="7850504" y="1371600"/>
            <a:ext cx="3429000" cy="33739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Text Placeholder 33"/>
          <p:cNvSpPr>
            <a:spLocks noGrp="1"/>
          </p:cNvSpPr>
          <p:nvPr>
            <p:ph type="body" sz="quarter" idx="16"/>
          </p:nvPr>
        </p:nvSpPr>
        <p:spPr>
          <a:xfrm>
            <a:off x="7855076" y="2770794"/>
            <a:ext cx="3419856" cy="859374"/>
          </a:xfrm>
        </p:spPr>
        <p:txBody>
          <a:bodyPr tIns="182880" bIns="91440" anchor="t" anchorCtr="0">
            <a:noAutofit/>
          </a:bodyPr>
          <a:lstStyle>
            <a:lvl1pPr marL="0" indent="0" algn="ctr">
              <a:spcBef>
                <a:spcPts val="300"/>
              </a:spcBef>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61" name="Content Placeholder 60"/>
          <p:cNvSpPr>
            <a:spLocks noGrp="1"/>
          </p:cNvSpPr>
          <p:nvPr>
            <p:ph sz="quarter" idx="17" hasCustomPrompt="1"/>
          </p:nvPr>
        </p:nvSpPr>
        <p:spPr>
          <a:xfrm>
            <a:off x="918972" y="1271262"/>
            <a:ext cx="3419856" cy="1499530"/>
          </a:xfrm>
        </p:spPr>
        <p:txBody>
          <a:bodyPr tIns="365760" anchor="t" anchorCtr="0">
            <a:noAutofit/>
          </a:bodyPr>
          <a:lstStyle>
            <a:lvl1pPr marL="0" indent="0" algn="ctr">
              <a:buFontTx/>
              <a:buNone/>
              <a:defRPr sz="1200" baseline="0">
                <a:solidFill>
                  <a:schemeClr val="tx1"/>
                </a:solidFill>
              </a:defRPr>
            </a:lvl1pPr>
          </a:lstStyle>
          <a:p>
            <a:pPr lvl="0"/>
            <a:r>
              <a:rPr lang="en-US" dirty="0"/>
              <a:t>Click to Add Content</a:t>
            </a:r>
          </a:p>
        </p:txBody>
      </p:sp>
      <p:sp>
        <p:nvSpPr>
          <p:cNvPr id="62" name="Content Placeholder 60"/>
          <p:cNvSpPr>
            <a:spLocks noGrp="1"/>
          </p:cNvSpPr>
          <p:nvPr>
            <p:ph sz="quarter" idx="18" hasCustomPrompt="1"/>
          </p:nvPr>
        </p:nvSpPr>
        <p:spPr>
          <a:xfrm>
            <a:off x="4381500" y="1271261"/>
            <a:ext cx="3424427" cy="1499531"/>
          </a:xfrm>
        </p:spPr>
        <p:txBody>
          <a:bodyPr tIns="365760" anchor="t" anchorCtr="0">
            <a:noAutofit/>
          </a:bodyPr>
          <a:lstStyle>
            <a:lvl1pPr marL="0" marR="0" indent="0" algn="ctr" defTabSz="914377" rtl="0" eaLnBrk="1" fontAlgn="base" latinLnBrk="0" hangingPunct="1">
              <a:lnSpc>
                <a:spcPct val="100000"/>
              </a:lnSpc>
              <a:spcBef>
                <a:spcPts val="1200"/>
              </a:spcBef>
              <a:spcAft>
                <a:spcPct val="0"/>
              </a:spcAft>
              <a:buClr>
                <a:schemeClr val="tx2"/>
              </a:buClr>
              <a:buSzTx/>
              <a:buFontTx/>
              <a:buNone/>
              <a:tabLst/>
              <a:defRPr sz="1200">
                <a:solidFill>
                  <a:schemeClr val="tx1"/>
                </a:solidFill>
              </a:defRPr>
            </a:lvl1pPr>
          </a:lstStyle>
          <a:p>
            <a:pPr marL="0" marR="0" lvl="0" indent="0" algn="ctr" defTabSz="914377" rtl="0" eaLnBrk="1" fontAlgn="base" latinLnBrk="0" hangingPunct="1">
              <a:lnSpc>
                <a:spcPct val="100000"/>
              </a:lnSpc>
              <a:spcBef>
                <a:spcPts val="1200"/>
              </a:spcBef>
              <a:spcAft>
                <a:spcPct val="0"/>
              </a:spcAft>
              <a:buClr>
                <a:schemeClr val="tx2"/>
              </a:buClr>
              <a:buSzTx/>
              <a:buFont typeface="Wingdings" panose="05000000000000000000" pitchFamily="2" charset="2"/>
              <a:buNone/>
              <a:tabLst/>
              <a:defRPr/>
            </a:pPr>
            <a:r>
              <a:rPr lang="en-US" dirty="0"/>
              <a:t>Click to Add Content</a:t>
            </a:r>
          </a:p>
        </p:txBody>
      </p:sp>
      <p:sp>
        <p:nvSpPr>
          <p:cNvPr id="63" name="Content Placeholder 60"/>
          <p:cNvSpPr>
            <a:spLocks noGrp="1"/>
          </p:cNvSpPr>
          <p:nvPr>
            <p:ph sz="quarter" idx="19" hasCustomPrompt="1"/>
          </p:nvPr>
        </p:nvSpPr>
        <p:spPr>
          <a:xfrm>
            <a:off x="7855076" y="1271262"/>
            <a:ext cx="3419856" cy="1499127"/>
          </a:xfrm>
        </p:spPr>
        <p:txBody>
          <a:bodyPr tIns="365760" anchor="t" anchorCtr="0">
            <a:noAutofit/>
          </a:bodyPr>
          <a:lstStyle>
            <a:lvl1pPr marL="0" marR="0" indent="0" algn="ctr" defTabSz="914377" rtl="0" eaLnBrk="1" fontAlgn="base" latinLnBrk="0" hangingPunct="1">
              <a:lnSpc>
                <a:spcPct val="100000"/>
              </a:lnSpc>
              <a:spcBef>
                <a:spcPts val="1200"/>
              </a:spcBef>
              <a:spcAft>
                <a:spcPct val="0"/>
              </a:spcAft>
              <a:buClr>
                <a:schemeClr val="tx2"/>
              </a:buClr>
              <a:buSzTx/>
              <a:buFontTx/>
              <a:buNone/>
              <a:tabLst/>
              <a:defRPr sz="1200">
                <a:solidFill>
                  <a:schemeClr val="tx1"/>
                </a:solidFill>
              </a:defRPr>
            </a:lvl1pPr>
          </a:lstStyle>
          <a:p>
            <a:pPr marL="0" marR="0" lvl="0" indent="0" algn="ctr" defTabSz="914377" rtl="0" eaLnBrk="1" fontAlgn="base" latinLnBrk="0" hangingPunct="1">
              <a:lnSpc>
                <a:spcPct val="100000"/>
              </a:lnSpc>
              <a:spcBef>
                <a:spcPts val="1200"/>
              </a:spcBef>
              <a:spcAft>
                <a:spcPct val="0"/>
              </a:spcAft>
              <a:buClr>
                <a:schemeClr val="tx2"/>
              </a:buClr>
              <a:buSzTx/>
              <a:buFont typeface="Wingdings" panose="05000000000000000000" pitchFamily="2" charset="2"/>
              <a:buNone/>
              <a:tabLst/>
              <a:defRPr/>
            </a:pPr>
            <a:r>
              <a:rPr lang="en-US" dirty="0"/>
              <a:t>Click to Add Content</a:t>
            </a:r>
          </a:p>
        </p:txBody>
      </p:sp>
      <p:sp>
        <p:nvSpPr>
          <p:cNvPr id="5" name="Title 4"/>
          <p:cNvSpPr>
            <a:spLocks noGrp="1"/>
          </p:cNvSpPr>
          <p:nvPr>
            <p:ph type="title"/>
          </p:nvPr>
        </p:nvSpPr>
        <p:spPr/>
        <p:txBody>
          <a:bodyPr/>
          <a:lstStyle/>
          <a:p>
            <a:r>
              <a:rPr lang="en-US"/>
              <a:t>Click to edit Master title style</a:t>
            </a:r>
            <a:endParaRPr lang="en-US" dirty="0"/>
          </a:p>
        </p:txBody>
      </p:sp>
      <p:sp>
        <p:nvSpPr>
          <p:cNvPr id="3" name="Footer Placeholder 2"/>
          <p:cNvSpPr>
            <a:spLocks noGrp="1"/>
          </p:cNvSpPr>
          <p:nvPr>
            <p:ph type="ftr" sz="quarter" idx="20"/>
          </p:nvPr>
        </p:nvSpPr>
        <p:spPr/>
        <p:txBody>
          <a:bodyPr/>
          <a:lstStyle/>
          <a:p>
            <a:r>
              <a:rPr lang="en-US"/>
              <a:t>Silicon Labs Confidential</a:t>
            </a:r>
            <a:endParaRPr lang="en-US" dirty="0"/>
          </a:p>
        </p:txBody>
      </p:sp>
      <p:sp>
        <p:nvSpPr>
          <p:cNvPr id="7" name="Slide Number Placeholder 6"/>
          <p:cNvSpPr>
            <a:spLocks noGrp="1"/>
          </p:cNvSpPr>
          <p:nvPr>
            <p:ph type="sldNum" sz="quarter" idx="21"/>
          </p:nvPr>
        </p:nvSpPr>
        <p:spPr/>
        <p:txBody>
          <a:bodyPr/>
          <a:lstStyle/>
          <a:p>
            <a:fld id="{29A7BD92-6AE5-CF43-B276-274952F2BFB4}" type="slidenum">
              <a:rPr lang="en-US" smtClean="0"/>
              <a:pPr/>
              <a:t>‹#›</a:t>
            </a:fld>
            <a:endParaRPr lang="en-US" dirty="0"/>
          </a:p>
        </p:txBody>
      </p:sp>
      <p:sp>
        <p:nvSpPr>
          <p:cNvPr id="24" name="Rectangle 23"/>
          <p:cNvSpPr/>
          <p:nvPr/>
        </p:nvSpPr>
        <p:spPr>
          <a:xfrm>
            <a:off x="918972" y="914400"/>
            <a:ext cx="3419856" cy="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0" name="Rectangle 29"/>
          <p:cNvSpPr/>
          <p:nvPr/>
        </p:nvSpPr>
        <p:spPr>
          <a:xfrm>
            <a:off x="918972" y="3684626"/>
            <a:ext cx="3419856" cy="271576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3" name="Rectangle 32"/>
          <p:cNvSpPr/>
          <p:nvPr/>
        </p:nvSpPr>
        <p:spPr>
          <a:xfrm>
            <a:off x="918972" y="4041489"/>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ext Placeholder 30"/>
          <p:cNvSpPr>
            <a:spLocks noGrp="1"/>
          </p:cNvSpPr>
          <p:nvPr>
            <p:ph type="body" sz="quarter" idx="22"/>
          </p:nvPr>
        </p:nvSpPr>
        <p:spPr>
          <a:xfrm>
            <a:off x="918972" y="3685033"/>
            <a:ext cx="341985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37" name="Text Placeholder 33"/>
          <p:cNvSpPr>
            <a:spLocks noGrp="1"/>
          </p:cNvSpPr>
          <p:nvPr>
            <p:ph type="body" sz="quarter" idx="23"/>
          </p:nvPr>
        </p:nvSpPr>
        <p:spPr>
          <a:xfrm>
            <a:off x="918972" y="5541021"/>
            <a:ext cx="3419856" cy="859374"/>
          </a:xfrm>
        </p:spPr>
        <p:txBody>
          <a:bodyPr tIns="182880" bIns="91440" anchor="t" anchorCtr="0">
            <a:noAutofit/>
          </a:bodyPr>
          <a:lstStyle>
            <a:lvl1pPr marL="0" indent="0" algn="ctr">
              <a:spcBef>
                <a:spcPts val="300"/>
              </a:spcBef>
              <a:spcAft>
                <a:spcPts val="0"/>
              </a:spcAft>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38" name="Rectangle 37"/>
          <p:cNvSpPr/>
          <p:nvPr/>
        </p:nvSpPr>
        <p:spPr>
          <a:xfrm>
            <a:off x="4386072" y="3684626"/>
            <a:ext cx="3419856" cy="271576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9" name="Rectangle 38"/>
          <p:cNvSpPr/>
          <p:nvPr/>
        </p:nvSpPr>
        <p:spPr>
          <a:xfrm>
            <a:off x="4384675" y="4041489"/>
            <a:ext cx="3421252"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 Placeholder 30"/>
          <p:cNvSpPr>
            <a:spLocks noGrp="1"/>
          </p:cNvSpPr>
          <p:nvPr>
            <p:ph type="body" sz="quarter" idx="24"/>
          </p:nvPr>
        </p:nvSpPr>
        <p:spPr>
          <a:xfrm>
            <a:off x="4386072" y="3685033"/>
            <a:ext cx="341985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46" name="Text Placeholder 33"/>
          <p:cNvSpPr>
            <a:spLocks noGrp="1"/>
          </p:cNvSpPr>
          <p:nvPr>
            <p:ph type="body" sz="quarter" idx="25"/>
          </p:nvPr>
        </p:nvSpPr>
        <p:spPr>
          <a:xfrm>
            <a:off x="4386072" y="5541021"/>
            <a:ext cx="3419856" cy="859374"/>
          </a:xfrm>
        </p:spPr>
        <p:txBody>
          <a:bodyPr tIns="182880" bIns="91440" anchor="t" anchorCtr="0">
            <a:noAutofit/>
          </a:bodyPr>
          <a:lstStyle>
            <a:lvl1pPr marL="0" indent="0" algn="ctr">
              <a:spcBef>
                <a:spcPts val="300"/>
              </a:spcBef>
              <a:spcAft>
                <a:spcPts val="0"/>
              </a:spcAft>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47" name="Rectangle 46"/>
          <p:cNvSpPr/>
          <p:nvPr/>
        </p:nvSpPr>
        <p:spPr>
          <a:xfrm>
            <a:off x="7855076" y="3685032"/>
            <a:ext cx="3419856" cy="271576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48" name="Rectangle 47"/>
          <p:cNvSpPr/>
          <p:nvPr/>
        </p:nvSpPr>
        <p:spPr>
          <a:xfrm>
            <a:off x="7855076" y="4041489"/>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0"/>
          <p:cNvSpPr>
            <a:spLocks noGrp="1"/>
          </p:cNvSpPr>
          <p:nvPr>
            <p:ph type="body" sz="quarter" idx="26"/>
          </p:nvPr>
        </p:nvSpPr>
        <p:spPr>
          <a:xfrm>
            <a:off x="7855076" y="3685033"/>
            <a:ext cx="3419856"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50" name="Text Placeholder 33"/>
          <p:cNvSpPr>
            <a:spLocks noGrp="1"/>
          </p:cNvSpPr>
          <p:nvPr>
            <p:ph type="body" sz="quarter" idx="27"/>
          </p:nvPr>
        </p:nvSpPr>
        <p:spPr>
          <a:xfrm>
            <a:off x="7855076" y="5541021"/>
            <a:ext cx="3419856" cy="859374"/>
          </a:xfrm>
        </p:spPr>
        <p:txBody>
          <a:bodyPr tIns="182880" bIns="91440" anchor="t" anchorCtr="0">
            <a:noAutofit/>
          </a:bodyPr>
          <a:lstStyle>
            <a:lvl1pPr marL="0" indent="0" algn="ctr">
              <a:spcBef>
                <a:spcPts val="300"/>
              </a:spcBef>
              <a:buFontTx/>
              <a:buNone/>
              <a:defRPr sz="1600">
                <a:solidFill>
                  <a:schemeClr val="tx1"/>
                </a:solidFill>
              </a:defRPr>
            </a:lvl1pPr>
            <a:lvl2pPr marL="0" indent="0" algn="ctr">
              <a:spcBef>
                <a:spcPts val="600"/>
              </a:spcBef>
              <a:buFontTx/>
              <a:buNone/>
              <a:defRPr sz="1400">
                <a:solidFill>
                  <a:schemeClr val="tx1"/>
                </a:solidFill>
              </a:defRPr>
            </a:lvl2pPr>
            <a:lvl3pPr>
              <a:defRPr sz="1200"/>
            </a:lvl3pPr>
            <a:lvl4pPr>
              <a:defRPr sz="1100"/>
            </a:lvl4pPr>
            <a:lvl5pPr>
              <a:defRPr sz="1100"/>
            </a:lvl5pPr>
          </a:lstStyle>
          <a:p>
            <a:pPr lvl="0"/>
            <a:r>
              <a:rPr lang="en-US"/>
              <a:t>Edit Master text styles</a:t>
            </a:r>
          </a:p>
          <a:p>
            <a:pPr lvl="1"/>
            <a:r>
              <a:rPr lang="en-US"/>
              <a:t>Second level</a:t>
            </a:r>
          </a:p>
        </p:txBody>
      </p:sp>
      <p:sp>
        <p:nvSpPr>
          <p:cNvPr id="56" name="Content Placeholder 60"/>
          <p:cNvSpPr>
            <a:spLocks noGrp="1"/>
          </p:cNvSpPr>
          <p:nvPr>
            <p:ph sz="quarter" idx="28" hasCustomPrompt="1"/>
          </p:nvPr>
        </p:nvSpPr>
        <p:spPr>
          <a:xfrm>
            <a:off x="918972" y="4041489"/>
            <a:ext cx="3419856" cy="1499530"/>
          </a:xfrm>
        </p:spPr>
        <p:txBody>
          <a:bodyPr tIns="365760" anchor="t" anchorCtr="0">
            <a:noAutofit/>
          </a:bodyPr>
          <a:lstStyle>
            <a:lvl1pPr marL="0" indent="0" algn="ctr">
              <a:buFontTx/>
              <a:buNone/>
              <a:defRPr sz="1200" baseline="0">
                <a:solidFill>
                  <a:schemeClr val="tx1"/>
                </a:solidFill>
              </a:defRPr>
            </a:lvl1pPr>
          </a:lstStyle>
          <a:p>
            <a:pPr lvl="0"/>
            <a:r>
              <a:rPr lang="en-US" dirty="0"/>
              <a:t>Click to Add Content</a:t>
            </a:r>
          </a:p>
        </p:txBody>
      </p:sp>
      <p:sp>
        <p:nvSpPr>
          <p:cNvPr id="57" name="Content Placeholder 60"/>
          <p:cNvSpPr>
            <a:spLocks noGrp="1"/>
          </p:cNvSpPr>
          <p:nvPr>
            <p:ph sz="quarter" idx="29" hasCustomPrompt="1"/>
          </p:nvPr>
        </p:nvSpPr>
        <p:spPr>
          <a:xfrm>
            <a:off x="4381500" y="4041488"/>
            <a:ext cx="3424427" cy="1499531"/>
          </a:xfrm>
        </p:spPr>
        <p:txBody>
          <a:bodyPr tIns="365760" anchor="t" anchorCtr="0">
            <a:noAutofit/>
          </a:bodyPr>
          <a:lstStyle>
            <a:lvl1pPr marL="0" marR="0" indent="0" algn="ctr" defTabSz="914377" rtl="0" eaLnBrk="1" fontAlgn="base" latinLnBrk="0" hangingPunct="1">
              <a:lnSpc>
                <a:spcPct val="100000"/>
              </a:lnSpc>
              <a:spcBef>
                <a:spcPts val="1200"/>
              </a:spcBef>
              <a:spcAft>
                <a:spcPct val="0"/>
              </a:spcAft>
              <a:buClr>
                <a:schemeClr val="tx2"/>
              </a:buClr>
              <a:buSzTx/>
              <a:buFontTx/>
              <a:buNone/>
              <a:tabLst/>
              <a:defRPr sz="1200">
                <a:solidFill>
                  <a:schemeClr val="tx1"/>
                </a:solidFill>
              </a:defRPr>
            </a:lvl1pPr>
          </a:lstStyle>
          <a:p>
            <a:pPr marL="0" marR="0" lvl="0" indent="0" algn="ctr" defTabSz="914377" rtl="0" eaLnBrk="1" fontAlgn="base" latinLnBrk="0" hangingPunct="1">
              <a:lnSpc>
                <a:spcPct val="100000"/>
              </a:lnSpc>
              <a:spcBef>
                <a:spcPts val="1200"/>
              </a:spcBef>
              <a:spcAft>
                <a:spcPct val="0"/>
              </a:spcAft>
              <a:buClr>
                <a:schemeClr val="tx2"/>
              </a:buClr>
              <a:buSzTx/>
              <a:buFont typeface="Wingdings" panose="05000000000000000000" pitchFamily="2" charset="2"/>
              <a:buNone/>
              <a:tabLst/>
              <a:defRPr/>
            </a:pPr>
            <a:r>
              <a:rPr lang="en-US" dirty="0"/>
              <a:t>Click to Add Content</a:t>
            </a:r>
          </a:p>
        </p:txBody>
      </p:sp>
      <p:sp>
        <p:nvSpPr>
          <p:cNvPr id="58" name="Content Placeholder 60"/>
          <p:cNvSpPr>
            <a:spLocks noGrp="1"/>
          </p:cNvSpPr>
          <p:nvPr>
            <p:ph sz="quarter" idx="30" hasCustomPrompt="1"/>
          </p:nvPr>
        </p:nvSpPr>
        <p:spPr>
          <a:xfrm>
            <a:off x="7855076" y="4041489"/>
            <a:ext cx="3419856" cy="1499127"/>
          </a:xfrm>
        </p:spPr>
        <p:txBody>
          <a:bodyPr tIns="365760" anchor="t" anchorCtr="0">
            <a:noAutofit/>
          </a:bodyPr>
          <a:lstStyle>
            <a:lvl1pPr marL="0" marR="0" indent="0" algn="ctr" defTabSz="914377" rtl="0" eaLnBrk="1" fontAlgn="base" latinLnBrk="0" hangingPunct="1">
              <a:lnSpc>
                <a:spcPct val="100000"/>
              </a:lnSpc>
              <a:spcBef>
                <a:spcPts val="1200"/>
              </a:spcBef>
              <a:spcAft>
                <a:spcPct val="0"/>
              </a:spcAft>
              <a:buClr>
                <a:schemeClr val="tx2"/>
              </a:buClr>
              <a:buSzTx/>
              <a:buFontTx/>
              <a:buNone/>
              <a:tabLst/>
              <a:defRPr sz="1200">
                <a:solidFill>
                  <a:schemeClr val="tx1"/>
                </a:solidFill>
              </a:defRPr>
            </a:lvl1pPr>
          </a:lstStyle>
          <a:p>
            <a:pPr marL="0" marR="0" lvl="0" indent="0" algn="ctr" defTabSz="914377" rtl="0" eaLnBrk="1" fontAlgn="base" latinLnBrk="0" hangingPunct="1">
              <a:lnSpc>
                <a:spcPct val="100000"/>
              </a:lnSpc>
              <a:spcBef>
                <a:spcPts val="1200"/>
              </a:spcBef>
              <a:spcAft>
                <a:spcPct val="0"/>
              </a:spcAft>
              <a:buClr>
                <a:schemeClr val="tx2"/>
              </a:buClr>
              <a:buSzTx/>
              <a:buFont typeface="Wingdings" panose="05000000000000000000" pitchFamily="2" charset="2"/>
              <a:buNone/>
              <a:tabLst/>
              <a:defRPr/>
            </a:pPr>
            <a:r>
              <a:rPr lang="en-US" dirty="0"/>
              <a:t>Click to Add Content</a:t>
            </a:r>
          </a:p>
        </p:txBody>
      </p:sp>
      <p:sp>
        <p:nvSpPr>
          <p:cNvPr id="59" name="Rectangle 58"/>
          <p:cNvSpPr/>
          <p:nvPr/>
        </p:nvSpPr>
        <p:spPr>
          <a:xfrm>
            <a:off x="918972" y="3684627"/>
            <a:ext cx="3419856" cy="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44" name="Rectangle 43">
            <a:extLst>
              <a:ext uri="{FF2B5EF4-FFF2-40B4-BE49-F238E27FC236}">
                <a16:creationId xmlns:a16="http://schemas.microsoft.com/office/drawing/2014/main" id="{1A2E8BD4-BE75-7B4A-913B-399868EC08F6}"/>
              </a:ext>
            </a:extLst>
          </p:cNvPr>
          <p:cNvSpPr/>
          <p:nvPr/>
        </p:nvSpPr>
        <p:spPr>
          <a:xfrm>
            <a:off x="918972" y="914400"/>
            <a:ext cx="3419856" cy="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64" name="Rectangle 63">
            <a:extLst>
              <a:ext uri="{FF2B5EF4-FFF2-40B4-BE49-F238E27FC236}">
                <a16:creationId xmlns:a16="http://schemas.microsoft.com/office/drawing/2014/main" id="{EA21308E-ADCE-324E-8F58-80AAF08CE2E3}"/>
              </a:ext>
            </a:extLst>
          </p:cNvPr>
          <p:cNvSpPr/>
          <p:nvPr/>
        </p:nvSpPr>
        <p:spPr>
          <a:xfrm>
            <a:off x="918972" y="4041489"/>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65">
            <a:extLst>
              <a:ext uri="{FF2B5EF4-FFF2-40B4-BE49-F238E27FC236}">
                <a16:creationId xmlns:a16="http://schemas.microsoft.com/office/drawing/2014/main" id="{05B03B78-09D2-5346-B25E-294EAA5EF25C}"/>
              </a:ext>
            </a:extLst>
          </p:cNvPr>
          <p:cNvSpPr/>
          <p:nvPr/>
        </p:nvSpPr>
        <p:spPr>
          <a:xfrm>
            <a:off x="4384675" y="4041489"/>
            <a:ext cx="3421252"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1083C06A-A455-2746-9903-700FB00CC165}"/>
              </a:ext>
            </a:extLst>
          </p:cNvPr>
          <p:cNvSpPr/>
          <p:nvPr/>
        </p:nvSpPr>
        <p:spPr>
          <a:xfrm>
            <a:off x="7855076" y="4041489"/>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68">
            <a:extLst>
              <a:ext uri="{FF2B5EF4-FFF2-40B4-BE49-F238E27FC236}">
                <a16:creationId xmlns:a16="http://schemas.microsoft.com/office/drawing/2014/main" id="{68C7D543-35B2-804E-8A03-7191A0229CEB}"/>
              </a:ext>
            </a:extLst>
          </p:cNvPr>
          <p:cNvSpPr/>
          <p:nvPr/>
        </p:nvSpPr>
        <p:spPr>
          <a:xfrm>
            <a:off x="918972" y="3684627"/>
            <a:ext cx="3419856" cy="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70" name="Rectangle 69">
            <a:extLst>
              <a:ext uri="{FF2B5EF4-FFF2-40B4-BE49-F238E27FC236}">
                <a16:creationId xmlns:a16="http://schemas.microsoft.com/office/drawing/2014/main" id="{F86551E3-D754-D444-83F5-3BC03736C853}"/>
              </a:ext>
            </a:extLst>
          </p:cNvPr>
          <p:cNvSpPr/>
          <p:nvPr/>
        </p:nvSpPr>
        <p:spPr>
          <a:xfrm>
            <a:off x="918972" y="914400"/>
            <a:ext cx="3419856" cy="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72" name="Rectangle 71">
            <a:extLst>
              <a:ext uri="{FF2B5EF4-FFF2-40B4-BE49-F238E27FC236}">
                <a16:creationId xmlns:a16="http://schemas.microsoft.com/office/drawing/2014/main" id="{86D95270-2486-A047-AE2B-6A393CA82219}"/>
              </a:ext>
            </a:extLst>
          </p:cNvPr>
          <p:cNvSpPr/>
          <p:nvPr/>
        </p:nvSpPr>
        <p:spPr>
          <a:xfrm>
            <a:off x="918972" y="4041489"/>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7525AC67-83B9-814E-A597-81542C079DBE}"/>
              </a:ext>
            </a:extLst>
          </p:cNvPr>
          <p:cNvSpPr/>
          <p:nvPr/>
        </p:nvSpPr>
        <p:spPr>
          <a:xfrm>
            <a:off x="4384675" y="4041489"/>
            <a:ext cx="3421252"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75">
            <a:extLst>
              <a:ext uri="{FF2B5EF4-FFF2-40B4-BE49-F238E27FC236}">
                <a16:creationId xmlns:a16="http://schemas.microsoft.com/office/drawing/2014/main" id="{87B95C14-95D0-3B40-84C5-1997DC902410}"/>
              </a:ext>
            </a:extLst>
          </p:cNvPr>
          <p:cNvSpPr/>
          <p:nvPr/>
        </p:nvSpPr>
        <p:spPr>
          <a:xfrm>
            <a:off x="7855076" y="4041489"/>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357A6769-A3FE-AF45-A5B9-B4DE07654241}"/>
              </a:ext>
            </a:extLst>
          </p:cNvPr>
          <p:cNvSpPr/>
          <p:nvPr/>
        </p:nvSpPr>
        <p:spPr>
          <a:xfrm>
            <a:off x="918972" y="3684627"/>
            <a:ext cx="3419856" cy="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78" name="Rectangle 77">
            <a:extLst>
              <a:ext uri="{FF2B5EF4-FFF2-40B4-BE49-F238E27FC236}">
                <a16:creationId xmlns:a16="http://schemas.microsoft.com/office/drawing/2014/main" id="{9C8896EC-57D3-D14C-8C64-7C13BABBD65B}"/>
              </a:ext>
            </a:extLst>
          </p:cNvPr>
          <p:cNvSpPr/>
          <p:nvPr/>
        </p:nvSpPr>
        <p:spPr>
          <a:xfrm>
            <a:off x="918972" y="914400"/>
            <a:ext cx="3419856" cy="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80" name="Rectangle 79">
            <a:extLst>
              <a:ext uri="{FF2B5EF4-FFF2-40B4-BE49-F238E27FC236}">
                <a16:creationId xmlns:a16="http://schemas.microsoft.com/office/drawing/2014/main" id="{8BA7915E-116F-6C4B-8C6B-F1DCB1CCFA84}"/>
              </a:ext>
            </a:extLst>
          </p:cNvPr>
          <p:cNvSpPr/>
          <p:nvPr/>
        </p:nvSpPr>
        <p:spPr>
          <a:xfrm>
            <a:off x="918972" y="4041489"/>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a:extLst>
              <a:ext uri="{FF2B5EF4-FFF2-40B4-BE49-F238E27FC236}">
                <a16:creationId xmlns:a16="http://schemas.microsoft.com/office/drawing/2014/main" id="{02BA596E-8DF1-6848-81CC-F32DEAA26CE5}"/>
              </a:ext>
            </a:extLst>
          </p:cNvPr>
          <p:cNvSpPr/>
          <p:nvPr/>
        </p:nvSpPr>
        <p:spPr>
          <a:xfrm>
            <a:off x="4384675" y="4041489"/>
            <a:ext cx="3421252"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83">
            <a:extLst>
              <a:ext uri="{FF2B5EF4-FFF2-40B4-BE49-F238E27FC236}">
                <a16:creationId xmlns:a16="http://schemas.microsoft.com/office/drawing/2014/main" id="{C33A89F1-FC67-1848-A20B-36296B088A11}"/>
              </a:ext>
            </a:extLst>
          </p:cNvPr>
          <p:cNvSpPr/>
          <p:nvPr/>
        </p:nvSpPr>
        <p:spPr>
          <a:xfrm>
            <a:off x="7855076" y="4041489"/>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Rectangle 84">
            <a:extLst>
              <a:ext uri="{FF2B5EF4-FFF2-40B4-BE49-F238E27FC236}">
                <a16:creationId xmlns:a16="http://schemas.microsoft.com/office/drawing/2014/main" id="{F2705203-A13A-C544-99F4-CEF3FA1C0B95}"/>
              </a:ext>
            </a:extLst>
          </p:cNvPr>
          <p:cNvSpPr/>
          <p:nvPr/>
        </p:nvSpPr>
        <p:spPr>
          <a:xfrm>
            <a:off x="918972" y="3684627"/>
            <a:ext cx="3419856" cy="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86" name="Rectangle 85">
            <a:extLst>
              <a:ext uri="{FF2B5EF4-FFF2-40B4-BE49-F238E27FC236}">
                <a16:creationId xmlns:a16="http://schemas.microsoft.com/office/drawing/2014/main" id="{4D7E306C-65B5-E24F-9F75-6A7D096FF30A}"/>
              </a:ext>
            </a:extLst>
          </p:cNvPr>
          <p:cNvSpPr/>
          <p:nvPr/>
        </p:nvSpPr>
        <p:spPr>
          <a:xfrm>
            <a:off x="918972" y="914400"/>
            <a:ext cx="3419856" cy="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88" name="Rectangle 87">
            <a:extLst>
              <a:ext uri="{FF2B5EF4-FFF2-40B4-BE49-F238E27FC236}">
                <a16:creationId xmlns:a16="http://schemas.microsoft.com/office/drawing/2014/main" id="{90AAB2C3-5BA5-684D-8ADA-EF1412D87D3E}"/>
              </a:ext>
            </a:extLst>
          </p:cNvPr>
          <p:cNvSpPr/>
          <p:nvPr/>
        </p:nvSpPr>
        <p:spPr>
          <a:xfrm>
            <a:off x="918972" y="4041489"/>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ectangle 89">
            <a:extLst>
              <a:ext uri="{FF2B5EF4-FFF2-40B4-BE49-F238E27FC236}">
                <a16:creationId xmlns:a16="http://schemas.microsoft.com/office/drawing/2014/main" id="{86508930-77D3-2F44-8FB5-82777D818B3E}"/>
              </a:ext>
            </a:extLst>
          </p:cNvPr>
          <p:cNvSpPr/>
          <p:nvPr/>
        </p:nvSpPr>
        <p:spPr>
          <a:xfrm>
            <a:off x="4384675" y="4041489"/>
            <a:ext cx="3421252"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Rectangle 91">
            <a:extLst>
              <a:ext uri="{FF2B5EF4-FFF2-40B4-BE49-F238E27FC236}">
                <a16:creationId xmlns:a16="http://schemas.microsoft.com/office/drawing/2014/main" id="{715D9808-3CEA-D344-AD04-878335C3A293}"/>
              </a:ext>
            </a:extLst>
          </p:cNvPr>
          <p:cNvSpPr/>
          <p:nvPr/>
        </p:nvSpPr>
        <p:spPr>
          <a:xfrm>
            <a:off x="7855076" y="4041489"/>
            <a:ext cx="3419856" cy="1499531"/>
          </a:xfrm>
          <a:prstGeom prst="rect">
            <a:avLst/>
          </a:prstGeom>
          <a:gradFill>
            <a:gsLst>
              <a:gs pos="0">
                <a:schemeClr val="bg1"/>
              </a:gs>
              <a:gs pos="100000">
                <a:schemeClr val="bg1">
                  <a:lumMod val="8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92">
            <a:extLst>
              <a:ext uri="{FF2B5EF4-FFF2-40B4-BE49-F238E27FC236}">
                <a16:creationId xmlns:a16="http://schemas.microsoft.com/office/drawing/2014/main" id="{B811A609-4BD0-D542-B1AE-4D2501266EBF}"/>
              </a:ext>
            </a:extLst>
          </p:cNvPr>
          <p:cNvSpPr/>
          <p:nvPr/>
        </p:nvSpPr>
        <p:spPr>
          <a:xfrm>
            <a:off x="918972" y="3684627"/>
            <a:ext cx="3419856" cy="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Tree>
    <p:extLst>
      <p:ext uri="{BB962C8B-B14F-4D97-AF65-F5344CB8AC3E}">
        <p14:creationId xmlns:p14="http://schemas.microsoft.com/office/powerpoint/2010/main" val="1165536769"/>
      </p:ext>
    </p:extLst>
  </p:cSld>
  <p:clrMapOvr>
    <a:masterClrMapping/>
  </p:clrMapOvr>
  <p:transition spd="med">
    <p:wipe/>
  </p:transition>
  <p:extLst mod="1">
    <p:ext uri="{DCECCB84-F9BA-43D5-87BE-67443E8EF086}">
      <p15:sldGuideLst xmlns:p15="http://schemas.microsoft.com/office/powerpoint/2012/main">
        <p15:guide id="9" orient="horz" pos="2173">
          <p15:clr>
            <a:srgbClr val="FBAE40"/>
          </p15:clr>
        </p15:guide>
        <p15:guide id="10" orient="horz" pos="2147">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dual-content-blue-callout">
    <p:bg>
      <p:bgPr>
        <a:solidFill>
          <a:schemeClr val="bg2"/>
        </a:solidFill>
        <a:effectLst/>
      </p:bgPr>
    </p:bg>
    <p:spTree>
      <p:nvGrpSpPr>
        <p:cNvPr id="1" name=""/>
        <p:cNvGrpSpPr/>
        <p:nvPr/>
      </p:nvGrpSpPr>
      <p:grpSpPr>
        <a:xfrm>
          <a:off x="0" y="0"/>
          <a:ext cx="0" cy="0"/>
          <a:chOff x="0" y="0"/>
          <a:chExt cx="0" cy="0"/>
        </a:xfrm>
      </p:grpSpPr>
      <p:sp>
        <p:nvSpPr>
          <p:cNvPr id="4" name="Rectangle 3"/>
          <p:cNvSpPr/>
          <p:nvPr/>
        </p:nvSpPr>
        <p:spPr>
          <a:xfrm>
            <a:off x="457200" y="914400"/>
            <a:ext cx="11277600" cy="5486397"/>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solidFill>
                <a:srgbClr val="FFFFFF"/>
              </a:solidFill>
            </a:endParaRPr>
          </a:p>
        </p:txBody>
      </p:sp>
      <p:sp>
        <p:nvSpPr>
          <p:cNvPr id="2" name="Rectangle 1"/>
          <p:cNvSpPr/>
          <p:nvPr/>
        </p:nvSpPr>
        <p:spPr>
          <a:xfrm>
            <a:off x="6096000" y="914396"/>
            <a:ext cx="1813560" cy="54864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p:cNvSpPr/>
          <p:nvPr/>
        </p:nvSpPr>
        <p:spPr>
          <a:xfrm>
            <a:off x="914400" y="1371600"/>
            <a:ext cx="3429000" cy="3220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ntent Placeholder 6"/>
          <p:cNvSpPr>
            <a:spLocks noGrp="1"/>
          </p:cNvSpPr>
          <p:nvPr>
            <p:ph sz="quarter" idx="14"/>
          </p:nvPr>
        </p:nvSpPr>
        <p:spPr>
          <a:xfrm>
            <a:off x="679450" y="1143000"/>
            <a:ext cx="5187951" cy="5029202"/>
          </a:xfrm>
        </p:spPr>
        <p:txBody>
          <a:bodyPr anchor="ctr"/>
          <a:lstStyle>
            <a:lvl1pPr marL="0" indent="0">
              <a:lnSpc>
                <a:spcPct val="90000"/>
              </a:lnSpc>
              <a:spcBef>
                <a:spcPts val="1200"/>
              </a:spcBef>
              <a:buFontTx/>
              <a:buNone/>
              <a:defRPr sz="2400">
                <a:latin typeface="+mj-lt"/>
              </a:defRPr>
            </a:lvl1pPr>
            <a:lvl2pPr marL="182880">
              <a:spcBef>
                <a:spcPts val="1200"/>
              </a:spcBef>
              <a:defRPr sz="1600"/>
            </a:lvl2pPr>
            <a:lvl3pPr marL="365760">
              <a:spcBef>
                <a:spcPts val="600"/>
              </a:spcBef>
              <a:defRPr sz="1400"/>
            </a:lvl3pPr>
            <a:lvl4pPr marL="548640">
              <a:spcBef>
                <a:spcPts val="600"/>
              </a:spcBef>
              <a:defRPr sz="1200"/>
            </a:lvl4pPr>
            <a:lvl5pPr marL="731520">
              <a:spcBef>
                <a:spcPts val="900"/>
              </a:spcBef>
              <a:defRPr sz="1100"/>
            </a:lvl5pPr>
          </a:lstStyle>
          <a:p>
            <a:pPr lvl="0"/>
            <a:r>
              <a:rPr lang="en-US"/>
              <a:t>Edit Master text styles</a:t>
            </a:r>
          </a:p>
          <a:p>
            <a:pPr lvl="1"/>
            <a:r>
              <a:rPr lang="en-US"/>
              <a:t>Second level</a:t>
            </a:r>
          </a:p>
          <a:p>
            <a:pPr lvl="2"/>
            <a:r>
              <a:rPr lang="en-US"/>
              <a:t>Third level</a:t>
            </a:r>
          </a:p>
          <a:p>
            <a:pPr lvl="3"/>
            <a:r>
              <a:rPr lang="en-US"/>
              <a:t>Fourth level</a:t>
            </a:r>
          </a:p>
        </p:txBody>
      </p:sp>
      <p:sp>
        <p:nvSpPr>
          <p:cNvPr id="10" name="Content Placeholder 6"/>
          <p:cNvSpPr>
            <a:spLocks noGrp="1"/>
          </p:cNvSpPr>
          <p:nvPr>
            <p:ph sz="quarter" idx="15"/>
          </p:nvPr>
        </p:nvSpPr>
        <p:spPr>
          <a:xfrm>
            <a:off x="8134066" y="1143000"/>
            <a:ext cx="3143534" cy="5029202"/>
          </a:xfrm>
        </p:spPr>
        <p:txBody>
          <a:bodyPr anchor="ctr"/>
          <a:lstStyle>
            <a:lvl1pPr marL="0" indent="0">
              <a:lnSpc>
                <a:spcPct val="90000"/>
              </a:lnSpc>
              <a:spcBef>
                <a:spcPts val="1200"/>
              </a:spcBef>
              <a:buFontTx/>
              <a:buNone/>
              <a:defRPr sz="2400">
                <a:latin typeface="+mj-lt"/>
              </a:defRPr>
            </a:lvl1pPr>
            <a:lvl2pPr marL="182880">
              <a:spcBef>
                <a:spcPts val="1200"/>
              </a:spcBef>
              <a:defRPr sz="1600"/>
            </a:lvl2pPr>
            <a:lvl3pPr marL="365760">
              <a:spcBef>
                <a:spcPts val="600"/>
              </a:spcBef>
              <a:defRPr sz="1400"/>
            </a:lvl3pPr>
            <a:lvl4pPr marL="548640">
              <a:spcBef>
                <a:spcPts val="600"/>
              </a:spcBef>
              <a:defRPr sz="1200"/>
            </a:lvl4pPr>
            <a:lvl5pPr marL="731520">
              <a:spcBef>
                <a:spcPts val="900"/>
              </a:spcBef>
              <a:defRPr sz="1100"/>
            </a:lvl5pPr>
          </a:lstStyle>
          <a:p>
            <a:pPr lvl="0"/>
            <a:r>
              <a:rPr lang="en-US"/>
              <a:t>Edit Master text styles</a:t>
            </a:r>
          </a:p>
          <a:p>
            <a:pPr lvl="1"/>
            <a:r>
              <a:rPr lang="en-US"/>
              <a:t>Second level</a:t>
            </a:r>
          </a:p>
          <a:p>
            <a:pPr lvl="2"/>
            <a:r>
              <a:rPr lang="en-US"/>
              <a:t>Third level</a:t>
            </a:r>
          </a:p>
          <a:p>
            <a:pPr lvl="3"/>
            <a:r>
              <a:rPr lang="en-US"/>
              <a:t>Fourth level</a:t>
            </a:r>
          </a:p>
        </p:txBody>
      </p:sp>
      <p:sp>
        <p:nvSpPr>
          <p:cNvPr id="11" name="Title Placeholder 1"/>
          <p:cNvSpPr>
            <a:spLocks noGrp="1"/>
          </p:cNvSpPr>
          <p:nvPr>
            <p:ph type="title"/>
          </p:nvPr>
        </p:nvSpPr>
        <p:spPr>
          <a:xfrm>
            <a:off x="457200" y="0"/>
            <a:ext cx="11277600" cy="91440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5" name="Footer Placeholder 4"/>
          <p:cNvSpPr>
            <a:spLocks noGrp="1"/>
          </p:cNvSpPr>
          <p:nvPr>
            <p:ph type="ftr" sz="quarter" idx="16"/>
          </p:nvPr>
        </p:nvSpPr>
        <p:spPr/>
        <p:txBody>
          <a:bodyPr/>
          <a:lstStyle/>
          <a:p>
            <a:r>
              <a:rPr lang="en-US"/>
              <a:t>Silicon Labs Confidential</a:t>
            </a:r>
            <a:endParaRPr lang="en-US" dirty="0"/>
          </a:p>
        </p:txBody>
      </p:sp>
      <p:sp>
        <p:nvSpPr>
          <p:cNvPr id="7" name="Slide Number Placeholder 6"/>
          <p:cNvSpPr>
            <a:spLocks noGrp="1"/>
          </p:cNvSpPr>
          <p:nvPr>
            <p:ph type="sldNum" sz="quarter" idx="17"/>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3731471752"/>
      </p:ext>
    </p:extLst>
  </p:cSld>
  <p:clrMapOvr>
    <a:masterClrMapping/>
  </p:clrMapOvr>
  <p:transition spd="med">
    <p:wipe/>
  </p:transition>
  <p:extLst mod="1">
    <p:ext uri="{DCECCB84-F9BA-43D5-87BE-67443E8EF086}">
      <p15:sldGuideLst xmlns:p15="http://schemas.microsoft.com/office/powerpoint/2012/main">
        <p15:guide id="1" pos="4416">
          <p15:clr>
            <a:srgbClr val="FBAE40"/>
          </p15:clr>
        </p15:guide>
        <p15:guide id="2" pos="4560">
          <p15:clr>
            <a:srgbClr val="FBAE40"/>
          </p15:clr>
        </p15:guide>
        <p15:guide id="4" pos="724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tile-dual-content-comparison">
    <p:bg>
      <p:bgPr>
        <a:solidFill>
          <a:schemeClr val="bg2"/>
        </a:solidFill>
        <a:effectLst/>
      </p:bgPr>
    </p:bg>
    <p:spTree>
      <p:nvGrpSpPr>
        <p:cNvPr id="1" name=""/>
        <p:cNvGrpSpPr/>
        <p:nvPr/>
      </p:nvGrpSpPr>
      <p:grpSpPr>
        <a:xfrm>
          <a:off x="0" y="0"/>
          <a:ext cx="0" cy="0"/>
          <a:chOff x="0" y="0"/>
          <a:chExt cx="0" cy="0"/>
        </a:xfrm>
      </p:grpSpPr>
      <p:sp>
        <p:nvSpPr>
          <p:cNvPr id="11" name="Rectangle 10"/>
          <p:cNvSpPr/>
          <p:nvPr/>
        </p:nvSpPr>
        <p:spPr>
          <a:xfrm>
            <a:off x="1371600" y="914400"/>
            <a:ext cx="4698971" cy="548640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Content Placeholder 2"/>
          <p:cNvSpPr>
            <a:spLocks noGrp="1"/>
          </p:cNvSpPr>
          <p:nvPr>
            <p:ph idx="10" hasCustomPrompt="1"/>
          </p:nvPr>
        </p:nvSpPr>
        <p:spPr>
          <a:xfrm>
            <a:off x="1371600" y="1270855"/>
            <a:ext cx="4698970" cy="2394985"/>
          </a:xfrm>
          <a:prstGeom prst="rect">
            <a:avLst/>
          </a:prstGeom>
          <a:noFill/>
        </p:spPr>
        <p:txBody>
          <a:bodyPr lIns="182880" tIns="0" rIns="182880" bIns="91440" anchor="ctr" anchorCtr="0"/>
          <a:lstStyle>
            <a:lvl1pPr marL="0" indent="0" algn="ctr">
              <a:buNone/>
              <a:defRPr sz="1800">
                <a:solidFill>
                  <a:schemeClr val="tx1"/>
                </a:solidFill>
              </a:defRPr>
            </a:lvl1pPr>
            <a:lvl2pPr marL="0" indent="0" algn="ctr">
              <a:buNone/>
              <a:defRPr sz="1600">
                <a:solidFill>
                  <a:schemeClr val="tx1"/>
                </a:solidFill>
              </a:defRPr>
            </a:lvl2pPr>
            <a:lvl3pPr marL="0" indent="0" algn="ctr">
              <a:buNone/>
              <a:defRPr sz="1200">
                <a:solidFill>
                  <a:schemeClr val="tx1"/>
                </a:solidFill>
              </a:defRPr>
            </a:lvl3pPr>
            <a:lvl4pPr marL="0" indent="0" algn="ctr">
              <a:buNone/>
              <a:defRPr sz="1100">
                <a:solidFill>
                  <a:schemeClr val="bg2">
                    <a:lumMod val="50000"/>
                  </a:schemeClr>
                </a:solidFill>
              </a:defRPr>
            </a:lvl4pPr>
            <a:lvl5pPr>
              <a:defRPr sz="1400"/>
            </a:lvl5pPr>
          </a:lstStyle>
          <a:p>
            <a:pPr lvl="0"/>
            <a:r>
              <a:rPr lang="en-US" dirty="0"/>
              <a:t>Edit Master text styles</a:t>
            </a:r>
          </a:p>
          <a:p>
            <a:pPr lvl="1"/>
            <a:r>
              <a:rPr lang="en-US" dirty="0"/>
              <a:t>Second level</a:t>
            </a:r>
          </a:p>
          <a:p>
            <a:pPr lvl="2"/>
            <a:r>
              <a:rPr lang="en-US" dirty="0"/>
              <a:t>Third level</a:t>
            </a:r>
          </a:p>
        </p:txBody>
      </p:sp>
      <p:sp>
        <p:nvSpPr>
          <p:cNvPr id="15" name="Picture Placeholder 10"/>
          <p:cNvSpPr>
            <a:spLocks noGrp="1"/>
          </p:cNvSpPr>
          <p:nvPr>
            <p:ph type="pic" sz="quarter" idx="12"/>
          </p:nvPr>
        </p:nvSpPr>
        <p:spPr>
          <a:xfrm>
            <a:off x="1371600" y="3665842"/>
            <a:ext cx="4698971" cy="2734958"/>
          </a:xfrm>
        </p:spPr>
        <p:txBody>
          <a:bodyPr tIns="548640">
            <a:normAutofit/>
          </a:bodyPr>
          <a:lstStyle>
            <a:lvl1pPr marL="0" indent="0" algn="ctr">
              <a:buFontTx/>
              <a:buNone/>
              <a:defRPr sz="1400">
                <a:solidFill>
                  <a:schemeClr val="tx1"/>
                </a:solidFill>
              </a:defRPr>
            </a:lvl1pPr>
          </a:lstStyle>
          <a:p>
            <a:r>
              <a:rPr lang="en-US"/>
              <a:t>Click icon to add picture</a:t>
            </a:r>
            <a:endParaRPr lang="en-US" dirty="0"/>
          </a:p>
        </p:txBody>
      </p:sp>
      <p:sp>
        <p:nvSpPr>
          <p:cNvPr id="16" name="Rectangle 15"/>
          <p:cNvSpPr/>
          <p:nvPr/>
        </p:nvSpPr>
        <p:spPr>
          <a:xfrm>
            <a:off x="6129338" y="914400"/>
            <a:ext cx="4691062" cy="5486400"/>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9" name="Content Placeholder 2"/>
          <p:cNvSpPr>
            <a:spLocks noGrp="1"/>
          </p:cNvSpPr>
          <p:nvPr>
            <p:ph idx="15"/>
          </p:nvPr>
        </p:nvSpPr>
        <p:spPr>
          <a:xfrm>
            <a:off x="6127482" y="4025644"/>
            <a:ext cx="4692918" cy="2375156"/>
          </a:xfrm>
          <a:prstGeom prst="rect">
            <a:avLst/>
          </a:prstGeom>
          <a:noFill/>
        </p:spPr>
        <p:txBody>
          <a:bodyPr lIns="182880" tIns="0" rIns="182880" bIns="91440" anchor="ctr" anchorCtr="0">
            <a:normAutofit/>
          </a:bodyPr>
          <a:lstStyle>
            <a:lvl1pPr marL="0" indent="0" algn="ctr">
              <a:buNone/>
              <a:defRPr sz="1800">
                <a:solidFill>
                  <a:schemeClr val="tx1"/>
                </a:solidFill>
              </a:defRPr>
            </a:lvl1pPr>
            <a:lvl2pPr marL="0" indent="0" algn="ctr">
              <a:buNone/>
              <a:defRPr sz="1600">
                <a:solidFill>
                  <a:schemeClr val="tx1"/>
                </a:solidFill>
              </a:defRPr>
            </a:lvl2pPr>
            <a:lvl3pPr marL="0" indent="0" algn="ctr">
              <a:buNone/>
              <a:defRPr sz="1400">
                <a:solidFill>
                  <a:schemeClr val="tx1"/>
                </a:solidFill>
              </a:defRPr>
            </a:lvl3pPr>
            <a:lvl4pPr marL="0" indent="0" algn="ctr">
              <a:buNone/>
              <a:defRPr sz="1200">
                <a:solidFill>
                  <a:schemeClr val="tx1"/>
                </a:solidFill>
              </a:defRPr>
            </a:lvl4pPr>
            <a:lvl5pPr>
              <a:defRPr sz="1400"/>
            </a:lvl5pPr>
          </a:lstStyle>
          <a:p>
            <a:pPr lvl="0"/>
            <a:r>
              <a:rPr lang="en-US"/>
              <a:t>Edit Master text styles</a:t>
            </a:r>
          </a:p>
          <a:p>
            <a:pPr lvl="1"/>
            <a:r>
              <a:rPr lang="en-US"/>
              <a:t>Second level</a:t>
            </a:r>
          </a:p>
          <a:p>
            <a:pPr lvl="2"/>
            <a:r>
              <a:rPr lang="en-US"/>
              <a:t>Third level</a:t>
            </a:r>
          </a:p>
          <a:p>
            <a:pPr lvl="3"/>
            <a:r>
              <a:rPr lang="en-US"/>
              <a:t>Fourth level</a:t>
            </a:r>
          </a:p>
        </p:txBody>
      </p:sp>
      <p:sp>
        <p:nvSpPr>
          <p:cNvPr id="20" name="Picture Placeholder 10"/>
          <p:cNvSpPr>
            <a:spLocks noGrp="1"/>
          </p:cNvSpPr>
          <p:nvPr>
            <p:ph type="pic" sz="quarter" idx="16"/>
          </p:nvPr>
        </p:nvSpPr>
        <p:spPr>
          <a:xfrm>
            <a:off x="6127485" y="917749"/>
            <a:ext cx="4692915" cy="2748091"/>
          </a:xfrm>
        </p:spPr>
        <p:txBody>
          <a:bodyPr tIns="548640">
            <a:normAutofit/>
          </a:bodyPr>
          <a:lstStyle>
            <a:lvl1pPr marL="0" indent="0" algn="ctr">
              <a:buFontTx/>
              <a:buNone/>
              <a:defRPr sz="1400">
                <a:solidFill>
                  <a:schemeClr val="tx1"/>
                </a:solidFill>
              </a:defRPr>
            </a:lvl1pPr>
          </a:lstStyle>
          <a:p>
            <a:r>
              <a:rPr lang="en-US"/>
              <a:t>Click icon to add picture</a:t>
            </a:r>
            <a:endParaRPr lang="en-US" dirty="0"/>
          </a:p>
        </p:txBody>
      </p:sp>
      <p:sp>
        <p:nvSpPr>
          <p:cNvPr id="3" name="Title 2"/>
          <p:cNvSpPr>
            <a:spLocks noGrp="1"/>
          </p:cNvSpPr>
          <p:nvPr>
            <p:ph type="title"/>
          </p:nvPr>
        </p:nvSpPr>
        <p:spPr/>
        <p:txBody>
          <a:bodyPr/>
          <a:lstStyle/>
          <a:p>
            <a:r>
              <a:rPr lang="en-US"/>
              <a:t>Click to edit Master title style</a:t>
            </a:r>
            <a:endParaRPr lang="en-US" dirty="0"/>
          </a:p>
        </p:txBody>
      </p:sp>
      <p:sp>
        <p:nvSpPr>
          <p:cNvPr id="13" name="Text Placeholder 30"/>
          <p:cNvSpPr>
            <a:spLocks noGrp="1"/>
          </p:cNvSpPr>
          <p:nvPr>
            <p:ph type="body" sz="quarter" idx="17"/>
          </p:nvPr>
        </p:nvSpPr>
        <p:spPr>
          <a:xfrm>
            <a:off x="1371601" y="914400"/>
            <a:ext cx="4698970"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14" name="Text Placeholder 30"/>
          <p:cNvSpPr>
            <a:spLocks noGrp="1"/>
          </p:cNvSpPr>
          <p:nvPr>
            <p:ph type="body" sz="quarter" idx="18"/>
          </p:nvPr>
        </p:nvSpPr>
        <p:spPr>
          <a:xfrm>
            <a:off x="6127483" y="3665840"/>
            <a:ext cx="4692918" cy="356455"/>
          </a:xfrm>
          <a:solidFill>
            <a:schemeClr val="accent1"/>
          </a:solidFill>
        </p:spPr>
        <p:txBody>
          <a:bodyPr anchor="ctr" anchorCtr="0">
            <a:normAutofit/>
          </a:bodyPr>
          <a:lstStyle>
            <a:lvl1pPr marL="0" indent="0" algn="ctr">
              <a:buFontTx/>
              <a:buNone/>
              <a:defRPr sz="1200" cap="all" spc="200" baseline="0">
                <a:solidFill>
                  <a:schemeClr val="bg1"/>
                </a:solidFill>
              </a:defRPr>
            </a:lvl1pPr>
          </a:lstStyle>
          <a:p>
            <a:pPr lvl="0"/>
            <a:r>
              <a:rPr lang="en-US"/>
              <a:t>Edit Master text styles</a:t>
            </a:r>
          </a:p>
        </p:txBody>
      </p:sp>
      <p:sp>
        <p:nvSpPr>
          <p:cNvPr id="4" name="Footer Placeholder 3"/>
          <p:cNvSpPr>
            <a:spLocks noGrp="1"/>
          </p:cNvSpPr>
          <p:nvPr>
            <p:ph type="ftr" sz="quarter" idx="19"/>
          </p:nvPr>
        </p:nvSpPr>
        <p:spPr/>
        <p:txBody>
          <a:bodyPr/>
          <a:lstStyle/>
          <a:p>
            <a:r>
              <a:rPr lang="en-US"/>
              <a:t>Silicon Labs Confidential</a:t>
            </a:r>
            <a:endParaRPr lang="en-US" dirty="0"/>
          </a:p>
        </p:txBody>
      </p:sp>
      <p:sp>
        <p:nvSpPr>
          <p:cNvPr id="5" name="Slide Number Placeholder 4"/>
          <p:cNvSpPr>
            <a:spLocks noGrp="1"/>
          </p:cNvSpPr>
          <p:nvPr>
            <p:ph type="sldNum" sz="quarter" idx="20"/>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680835567"/>
      </p:ext>
    </p:extLst>
  </p:cSld>
  <p:clrMapOvr>
    <a:masterClrMapping/>
  </p:clrMapOvr>
  <p:transition spd="med">
    <p:wipe/>
  </p:transition>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ingle-content">
    <p:bg>
      <p:bgPr>
        <a:solidFill>
          <a:schemeClr val="bg2"/>
        </a:solidFill>
        <a:effectLst/>
      </p:bgPr>
    </p:bg>
    <p:spTree>
      <p:nvGrpSpPr>
        <p:cNvPr id="1" name=""/>
        <p:cNvGrpSpPr/>
        <p:nvPr/>
      </p:nvGrpSpPr>
      <p:grpSpPr>
        <a:xfrm>
          <a:off x="0" y="0"/>
          <a:ext cx="0" cy="0"/>
          <a:chOff x="0" y="0"/>
          <a:chExt cx="0" cy="0"/>
        </a:xfrm>
      </p:grpSpPr>
      <p:sp>
        <p:nvSpPr>
          <p:cNvPr id="8" name="Rectangle 7"/>
          <p:cNvSpPr/>
          <p:nvPr/>
        </p:nvSpPr>
        <p:spPr>
          <a:xfrm>
            <a:off x="457200" y="914401"/>
            <a:ext cx="11277600" cy="5486396"/>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9" name="Content Placeholder 2"/>
          <p:cNvSpPr>
            <a:spLocks noGrp="1"/>
          </p:cNvSpPr>
          <p:nvPr>
            <p:ph idx="10"/>
          </p:nvPr>
        </p:nvSpPr>
        <p:spPr>
          <a:xfrm>
            <a:off x="679450" y="1143000"/>
            <a:ext cx="10820400" cy="5029200"/>
          </a:xfrm>
          <a:prstGeom prst="rect">
            <a:avLst/>
          </a:prstGeom>
        </p:spPr>
        <p:txBody>
          <a:bodyPr anchor="t">
            <a:normAutofit/>
          </a:bodyPr>
          <a:lstStyle>
            <a:lvl1pPr>
              <a:buClr>
                <a:schemeClr val="tx2"/>
              </a:buClr>
              <a:defRPr sz="2000">
                <a:solidFill>
                  <a:schemeClr val="tx1"/>
                </a:solidFill>
              </a:defRPr>
            </a:lvl1pPr>
            <a:lvl2pPr>
              <a:buClr>
                <a:schemeClr val="tx2"/>
              </a:buClr>
              <a:defRPr sz="1800">
                <a:solidFill>
                  <a:schemeClr val="tx1"/>
                </a:solidFill>
              </a:defRPr>
            </a:lvl2pPr>
            <a:lvl3pPr>
              <a:buClr>
                <a:schemeClr val="tx2"/>
              </a:buClr>
              <a:defRPr sz="1600">
                <a:solidFill>
                  <a:schemeClr val="tx1"/>
                </a:solidFill>
              </a:defRPr>
            </a:lvl3pPr>
            <a:lvl4pPr>
              <a:buClr>
                <a:schemeClr val="tx2"/>
              </a:buClr>
              <a:defRPr sz="1400">
                <a:solidFill>
                  <a:schemeClr val="tx1"/>
                </a:solidFill>
              </a:defRPr>
            </a:lvl4pPr>
            <a:lvl5pPr>
              <a:defRPr sz="1400"/>
            </a:lvl5pPr>
          </a:lstStyle>
          <a:p>
            <a:pPr lvl="0"/>
            <a:r>
              <a:rPr lang="en-US"/>
              <a:t>Edit Master text styles</a:t>
            </a:r>
          </a:p>
          <a:p>
            <a:pPr lvl="1"/>
            <a:r>
              <a:rPr lang="en-US"/>
              <a:t>Second level</a:t>
            </a:r>
          </a:p>
          <a:p>
            <a:pPr lvl="2"/>
            <a:r>
              <a:rPr lang="en-US"/>
              <a:t>Third level</a:t>
            </a:r>
          </a:p>
          <a:p>
            <a:pPr lvl="3"/>
            <a:r>
              <a:rPr lang="en-US"/>
              <a:t>Fourth level</a:t>
            </a:r>
          </a:p>
        </p:txBody>
      </p:sp>
      <p:sp>
        <p:nvSpPr>
          <p:cNvPr id="3" name="Title 2"/>
          <p:cNvSpPr>
            <a:spLocks noGrp="1"/>
          </p:cNvSpPr>
          <p:nvPr>
            <p:ph type="title"/>
          </p:nvPr>
        </p:nvSpPr>
        <p:spPr/>
        <p:txBody>
          <a:bodyPr/>
          <a:lstStyle/>
          <a:p>
            <a:r>
              <a:rPr lang="en-US"/>
              <a:t>Click to edit Master title style</a:t>
            </a:r>
            <a:endParaRPr lang="en-US" dirty="0"/>
          </a:p>
        </p:txBody>
      </p:sp>
      <p:sp>
        <p:nvSpPr>
          <p:cNvPr id="13" name="Footer Placeholder 12"/>
          <p:cNvSpPr>
            <a:spLocks noGrp="1"/>
          </p:cNvSpPr>
          <p:nvPr>
            <p:ph type="ftr" sz="quarter" idx="11"/>
          </p:nvPr>
        </p:nvSpPr>
        <p:spPr/>
        <p:txBody>
          <a:bodyPr/>
          <a:lstStyle/>
          <a:p>
            <a:r>
              <a:rPr lang="en-US"/>
              <a:t>Silicon Labs Confidential</a:t>
            </a:r>
            <a:endParaRPr lang="en-US" dirty="0"/>
          </a:p>
        </p:txBody>
      </p:sp>
      <p:sp>
        <p:nvSpPr>
          <p:cNvPr id="14" name="Slide Number Placeholder 13"/>
          <p:cNvSpPr>
            <a:spLocks noGrp="1"/>
          </p:cNvSpPr>
          <p:nvPr>
            <p:ph type="sldNum" sz="quarter" idx="12"/>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2509800658"/>
      </p:ext>
    </p:extLst>
  </p:cSld>
  <p:clrMapOvr>
    <a:masterClrMapping/>
  </p:clrMapOvr>
  <p:transition spd="med">
    <p:wip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product-detail-w-o-table">
    <p:bg>
      <p:bgPr>
        <a:solidFill>
          <a:schemeClr val="bg2"/>
        </a:solidFill>
        <a:effectLst/>
      </p:bgPr>
    </p:bg>
    <p:spTree>
      <p:nvGrpSpPr>
        <p:cNvPr id="1" name=""/>
        <p:cNvGrpSpPr/>
        <p:nvPr/>
      </p:nvGrpSpPr>
      <p:grpSpPr>
        <a:xfrm>
          <a:off x="0" y="0"/>
          <a:ext cx="0" cy="0"/>
          <a:chOff x="0" y="0"/>
          <a:chExt cx="0" cy="0"/>
        </a:xfrm>
      </p:grpSpPr>
      <p:sp>
        <p:nvSpPr>
          <p:cNvPr id="4" name="Rectangle 3"/>
          <p:cNvSpPr/>
          <p:nvPr/>
        </p:nvSpPr>
        <p:spPr>
          <a:xfrm>
            <a:off x="457200" y="914400"/>
            <a:ext cx="11277600" cy="548639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Content Placeholder 2"/>
          <p:cNvSpPr>
            <a:spLocks noGrp="1"/>
          </p:cNvSpPr>
          <p:nvPr>
            <p:ph sz="half" idx="1" hasCustomPrompt="1"/>
          </p:nvPr>
        </p:nvSpPr>
        <p:spPr>
          <a:xfrm>
            <a:off x="1071562" y="1143000"/>
            <a:ext cx="3875087" cy="4496423"/>
          </a:xfrm>
        </p:spPr>
        <p:txBody>
          <a:bodyPr tIns="182880" bIns="182880"/>
          <a:lstStyle>
            <a:lvl1pPr>
              <a:defRPr sz="1600" baseline="0"/>
            </a:lvl1pPr>
          </a:lstStyle>
          <a:p>
            <a:pPr lvl="0"/>
            <a:r>
              <a:rPr lang="en-US" dirty="0"/>
              <a:t>Click to add block diagram</a:t>
            </a:r>
          </a:p>
        </p:txBody>
      </p:sp>
      <p:sp>
        <p:nvSpPr>
          <p:cNvPr id="32" name="Rectangle 31"/>
          <p:cNvSpPr/>
          <p:nvPr/>
        </p:nvSpPr>
        <p:spPr>
          <a:xfrm>
            <a:off x="914400" y="1371600"/>
            <a:ext cx="3429000" cy="3220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p:txBody>
          <a:bodyPr/>
          <a:lstStyle/>
          <a:p>
            <a:r>
              <a:rPr lang="en-US"/>
              <a:t>Click to edit Master title style</a:t>
            </a:r>
            <a:endParaRPr lang="en-US" dirty="0"/>
          </a:p>
        </p:txBody>
      </p:sp>
      <p:sp>
        <p:nvSpPr>
          <p:cNvPr id="7" name="Content Placeholder 6"/>
          <p:cNvSpPr>
            <a:spLocks noGrp="1"/>
          </p:cNvSpPr>
          <p:nvPr>
            <p:ph sz="quarter" idx="13"/>
          </p:nvPr>
        </p:nvSpPr>
        <p:spPr>
          <a:xfrm>
            <a:off x="5410202" y="1512330"/>
            <a:ext cx="6089648" cy="1866602"/>
          </a:xfrm>
        </p:spPr>
        <p:txBody>
          <a:bodyPr lIns="182880" tIns="91440" bIns="91440" numCol="2" spcCol="91440" anchor="t">
            <a:normAutofit/>
          </a:bodyPr>
          <a:lstStyle>
            <a:lvl1pPr>
              <a:lnSpc>
                <a:spcPct val="90000"/>
              </a:lnSpc>
              <a:spcBef>
                <a:spcPts val="600"/>
              </a:spcBef>
              <a:defRPr sz="1400"/>
            </a:lvl1pPr>
            <a:lvl2pPr>
              <a:lnSpc>
                <a:spcPct val="90000"/>
              </a:lnSpc>
              <a:spcBef>
                <a:spcPts val="600"/>
              </a:spcBef>
              <a:defRPr sz="1200"/>
            </a:lvl2pPr>
            <a:lvl3pPr>
              <a:lnSpc>
                <a:spcPct val="90000"/>
              </a:lnSpc>
              <a:spcBef>
                <a:spcPts val="600"/>
              </a:spcBef>
              <a:defRPr sz="1100"/>
            </a:lvl3pPr>
            <a:lvl4pPr>
              <a:lnSpc>
                <a:spcPct val="90000"/>
              </a:lnSpc>
              <a:spcBef>
                <a:spcPts val="600"/>
              </a:spcBef>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p:txBody>
      </p:sp>
      <p:sp>
        <p:nvSpPr>
          <p:cNvPr id="8" name="Slide Number Placeholder 7"/>
          <p:cNvSpPr>
            <a:spLocks noGrp="1"/>
          </p:cNvSpPr>
          <p:nvPr>
            <p:ph type="sldNum" sz="quarter" idx="16"/>
          </p:nvPr>
        </p:nvSpPr>
        <p:spPr/>
        <p:txBody>
          <a:bodyPr/>
          <a:lstStyle/>
          <a:p>
            <a:fld id="{29A7BD92-6AE5-CF43-B276-274952F2BFB4}" type="slidenum">
              <a:rPr lang="en-US" smtClean="0"/>
              <a:pPr/>
              <a:t>‹#›</a:t>
            </a:fld>
            <a:endParaRPr lang="en-US" dirty="0"/>
          </a:p>
        </p:txBody>
      </p:sp>
      <p:sp>
        <p:nvSpPr>
          <p:cNvPr id="2" name="Footer Placeholder 1"/>
          <p:cNvSpPr>
            <a:spLocks noGrp="1"/>
          </p:cNvSpPr>
          <p:nvPr>
            <p:ph type="ftr" sz="quarter" idx="17"/>
          </p:nvPr>
        </p:nvSpPr>
        <p:spPr/>
        <p:txBody>
          <a:bodyPr/>
          <a:lstStyle/>
          <a:p>
            <a:r>
              <a:rPr lang="en-US"/>
              <a:t>Silicon Labs Confidential</a:t>
            </a:r>
            <a:endParaRPr lang="en-US" dirty="0"/>
          </a:p>
        </p:txBody>
      </p:sp>
      <p:sp>
        <p:nvSpPr>
          <p:cNvPr id="9" name="Rectangle 8"/>
          <p:cNvSpPr/>
          <p:nvPr/>
        </p:nvSpPr>
        <p:spPr>
          <a:xfrm>
            <a:off x="5410202" y="1143000"/>
            <a:ext cx="6089648" cy="261610"/>
          </a:xfrm>
          <a:prstGeom prst="rect">
            <a:avLst/>
          </a:prstGeom>
          <a:solidFill>
            <a:schemeClr val="tx1"/>
          </a:solidFill>
        </p:spPr>
        <p:txBody>
          <a:bodyPr wrap="square" lIns="182880" tIns="45720" rIns="274320" bIns="45720">
            <a:spAutoFit/>
          </a:bodyPr>
          <a:lstStyle/>
          <a:p>
            <a:pPr algn="l">
              <a:spcBef>
                <a:spcPts val="0"/>
              </a:spcBef>
              <a:spcAft>
                <a:spcPts val="1200"/>
              </a:spcAft>
            </a:pPr>
            <a:r>
              <a:rPr lang="en-US" sz="1100" spc="300" dirty="0">
                <a:solidFill>
                  <a:schemeClr val="bg1"/>
                </a:solidFill>
              </a:rPr>
              <a:t>APPLICATIONS</a:t>
            </a:r>
          </a:p>
        </p:txBody>
      </p:sp>
      <p:sp>
        <p:nvSpPr>
          <p:cNvPr id="10" name="Rectangle 9"/>
          <p:cNvSpPr/>
          <p:nvPr/>
        </p:nvSpPr>
        <p:spPr>
          <a:xfrm>
            <a:off x="5410202" y="3486654"/>
            <a:ext cx="6089648" cy="261610"/>
          </a:xfrm>
          <a:prstGeom prst="rect">
            <a:avLst/>
          </a:prstGeom>
          <a:solidFill>
            <a:schemeClr val="tx1"/>
          </a:solidFill>
        </p:spPr>
        <p:txBody>
          <a:bodyPr wrap="square" lIns="182880" tIns="45720" rIns="274320" bIns="45720">
            <a:spAutoFit/>
          </a:bodyPr>
          <a:lstStyle/>
          <a:p>
            <a:pPr marL="0" marR="0" indent="0" algn="l" defTabSz="914400" rtl="0" eaLnBrk="1" fontAlgn="auto" latinLnBrk="0" hangingPunct="1">
              <a:lnSpc>
                <a:spcPct val="100000"/>
              </a:lnSpc>
              <a:spcBef>
                <a:spcPts val="0"/>
              </a:spcBef>
              <a:spcAft>
                <a:spcPts val="1200"/>
              </a:spcAft>
              <a:buClrTx/>
              <a:buSzTx/>
              <a:buFontTx/>
              <a:buNone/>
              <a:tabLst/>
              <a:defRPr/>
            </a:pPr>
            <a:r>
              <a:rPr lang="en-US" sz="1100" spc="300" dirty="0">
                <a:solidFill>
                  <a:schemeClr val="bg1"/>
                </a:solidFill>
              </a:rPr>
              <a:t>FEATURES</a:t>
            </a:r>
          </a:p>
        </p:txBody>
      </p:sp>
      <p:sp>
        <p:nvSpPr>
          <p:cNvPr id="11" name="Content Placeholder 6"/>
          <p:cNvSpPr>
            <a:spLocks noGrp="1"/>
          </p:cNvSpPr>
          <p:nvPr>
            <p:ph sz="quarter" idx="18"/>
          </p:nvPr>
        </p:nvSpPr>
        <p:spPr>
          <a:xfrm>
            <a:off x="5416555" y="3855986"/>
            <a:ext cx="6083295" cy="2316214"/>
          </a:xfrm>
        </p:spPr>
        <p:txBody>
          <a:bodyPr lIns="182880" tIns="91440" bIns="91440" numCol="2" spcCol="91440" anchor="t">
            <a:normAutofit/>
          </a:bodyPr>
          <a:lstStyle>
            <a:lvl1pPr>
              <a:lnSpc>
                <a:spcPct val="90000"/>
              </a:lnSpc>
              <a:spcBef>
                <a:spcPts val="600"/>
              </a:spcBef>
              <a:defRPr sz="1400"/>
            </a:lvl1pPr>
            <a:lvl2pPr>
              <a:lnSpc>
                <a:spcPct val="90000"/>
              </a:lnSpc>
              <a:spcBef>
                <a:spcPts val="600"/>
              </a:spcBef>
              <a:defRPr sz="1200"/>
            </a:lvl2pPr>
            <a:lvl3pPr>
              <a:lnSpc>
                <a:spcPct val="90000"/>
              </a:lnSpc>
              <a:spcBef>
                <a:spcPts val="600"/>
              </a:spcBef>
              <a:defRPr sz="1100"/>
            </a:lvl3pPr>
            <a:lvl4pPr>
              <a:lnSpc>
                <a:spcPct val="90000"/>
              </a:lnSpc>
              <a:spcBef>
                <a:spcPts val="600"/>
              </a:spcBef>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p:txBody>
      </p:sp>
      <p:sp>
        <p:nvSpPr>
          <p:cNvPr id="14" name="Text Placeholder 17"/>
          <p:cNvSpPr>
            <a:spLocks noGrp="1"/>
          </p:cNvSpPr>
          <p:nvPr>
            <p:ph type="body" sz="quarter" idx="19" hasCustomPrompt="1"/>
          </p:nvPr>
        </p:nvSpPr>
        <p:spPr>
          <a:xfrm>
            <a:off x="1071564" y="5639423"/>
            <a:ext cx="3875086" cy="533401"/>
          </a:xfrm>
        </p:spPr>
        <p:txBody>
          <a:bodyPr wrap="square" tIns="91440" bIns="91440" anchor="ctr">
            <a:noAutofit/>
          </a:bodyPr>
          <a:lstStyle>
            <a:lvl1pPr marL="0" indent="0" algn="ctr">
              <a:spcBef>
                <a:spcPts val="600"/>
              </a:spcBef>
              <a:buFontTx/>
              <a:buNone/>
              <a:defRPr sz="1400" baseline="0">
                <a:solidFill>
                  <a:schemeClr val="tx1"/>
                </a:solidFill>
              </a:defRPr>
            </a:lvl1pPr>
          </a:lstStyle>
          <a:p>
            <a:pPr lvl="0"/>
            <a:r>
              <a:rPr lang="en-US" dirty="0"/>
              <a:t>Additional information here</a:t>
            </a:r>
          </a:p>
        </p:txBody>
      </p:sp>
      <p:cxnSp>
        <p:nvCxnSpPr>
          <p:cNvPr id="20" name="Straight Connector 19"/>
          <p:cNvCxnSpPr/>
          <p:nvPr/>
        </p:nvCxnSpPr>
        <p:spPr>
          <a:xfrm>
            <a:off x="5181600" y="1143000"/>
            <a:ext cx="0" cy="5029200"/>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5"/>
          <p:cNvSpPr>
            <a:spLocks noGrp="1"/>
          </p:cNvSpPr>
          <p:nvPr>
            <p:ph type="body" sz="quarter" idx="20"/>
          </p:nvPr>
        </p:nvSpPr>
        <p:spPr>
          <a:xfrm rot="16200000">
            <a:off x="-2099471" y="3464718"/>
            <a:ext cx="5486398" cy="385762"/>
          </a:xfrm>
          <a:solidFill>
            <a:schemeClr val="accent1"/>
          </a:solidFill>
        </p:spPr>
        <p:txBody>
          <a:bodyPr anchor="ctr">
            <a:normAutofit/>
          </a:bodyPr>
          <a:lstStyle>
            <a:lvl1pPr marL="0" indent="0" algn="ctr">
              <a:buNone/>
              <a:defRPr sz="1400">
                <a:solidFill>
                  <a:schemeClr val="bg1"/>
                </a:solidFill>
              </a:defRPr>
            </a:lvl1pPr>
          </a:lstStyle>
          <a:p>
            <a:pPr lvl="0"/>
            <a:r>
              <a:rPr lang="en-US"/>
              <a:t>Edit Master text styles</a:t>
            </a:r>
          </a:p>
        </p:txBody>
      </p:sp>
      <p:sp>
        <p:nvSpPr>
          <p:cNvPr id="15" name="Rectangle 14">
            <a:extLst>
              <a:ext uri="{FF2B5EF4-FFF2-40B4-BE49-F238E27FC236}">
                <a16:creationId xmlns:a16="http://schemas.microsoft.com/office/drawing/2014/main" id="{A70118BD-8500-F84D-986B-E284CF4B8663}"/>
              </a:ext>
            </a:extLst>
          </p:cNvPr>
          <p:cNvSpPr/>
          <p:nvPr/>
        </p:nvSpPr>
        <p:spPr>
          <a:xfrm>
            <a:off x="5410202" y="1143000"/>
            <a:ext cx="6089648" cy="261610"/>
          </a:xfrm>
          <a:prstGeom prst="rect">
            <a:avLst/>
          </a:prstGeom>
          <a:solidFill>
            <a:schemeClr val="tx1"/>
          </a:solidFill>
        </p:spPr>
        <p:txBody>
          <a:bodyPr wrap="square" lIns="182880" tIns="45720" rIns="274320" bIns="45720">
            <a:spAutoFit/>
          </a:bodyPr>
          <a:lstStyle/>
          <a:p>
            <a:pPr algn="l">
              <a:spcBef>
                <a:spcPts val="0"/>
              </a:spcBef>
              <a:spcAft>
                <a:spcPts val="1200"/>
              </a:spcAft>
            </a:pPr>
            <a:r>
              <a:rPr lang="en-US" sz="1100" spc="300" dirty="0">
                <a:solidFill>
                  <a:schemeClr val="bg1"/>
                </a:solidFill>
              </a:rPr>
              <a:t>APPLICATIONS</a:t>
            </a:r>
          </a:p>
        </p:txBody>
      </p:sp>
      <p:sp>
        <p:nvSpPr>
          <p:cNvPr id="16" name="Rectangle 15">
            <a:extLst>
              <a:ext uri="{FF2B5EF4-FFF2-40B4-BE49-F238E27FC236}">
                <a16:creationId xmlns:a16="http://schemas.microsoft.com/office/drawing/2014/main" id="{00F14C4E-C403-9245-A7DE-FB8FA327E29D}"/>
              </a:ext>
            </a:extLst>
          </p:cNvPr>
          <p:cNvSpPr/>
          <p:nvPr/>
        </p:nvSpPr>
        <p:spPr>
          <a:xfrm>
            <a:off x="5410202" y="3486654"/>
            <a:ext cx="6089648" cy="261610"/>
          </a:xfrm>
          <a:prstGeom prst="rect">
            <a:avLst/>
          </a:prstGeom>
          <a:solidFill>
            <a:schemeClr val="tx1"/>
          </a:solidFill>
        </p:spPr>
        <p:txBody>
          <a:bodyPr wrap="square" lIns="182880" tIns="45720" rIns="274320" bIns="45720">
            <a:spAutoFit/>
          </a:bodyPr>
          <a:lstStyle/>
          <a:p>
            <a:pPr marL="0" marR="0" indent="0" algn="l" defTabSz="914400" rtl="0" eaLnBrk="1" fontAlgn="auto" latinLnBrk="0" hangingPunct="1">
              <a:lnSpc>
                <a:spcPct val="100000"/>
              </a:lnSpc>
              <a:spcBef>
                <a:spcPts val="0"/>
              </a:spcBef>
              <a:spcAft>
                <a:spcPts val="1200"/>
              </a:spcAft>
              <a:buClrTx/>
              <a:buSzTx/>
              <a:buFontTx/>
              <a:buNone/>
              <a:tabLst/>
              <a:defRPr/>
            </a:pPr>
            <a:r>
              <a:rPr lang="en-US" sz="1100" spc="300" dirty="0">
                <a:solidFill>
                  <a:schemeClr val="bg1"/>
                </a:solidFill>
              </a:rPr>
              <a:t>FEATURES</a:t>
            </a:r>
          </a:p>
        </p:txBody>
      </p:sp>
      <p:cxnSp>
        <p:nvCxnSpPr>
          <p:cNvPr id="17" name="Straight Connector 16">
            <a:extLst>
              <a:ext uri="{FF2B5EF4-FFF2-40B4-BE49-F238E27FC236}">
                <a16:creationId xmlns:a16="http://schemas.microsoft.com/office/drawing/2014/main" id="{87EF78B9-8C7A-BB4D-ABE9-F40E5EFA44EC}"/>
              </a:ext>
            </a:extLst>
          </p:cNvPr>
          <p:cNvCxnSpPr/>
          <p:nvPr/>
        </p:nvCxnSpPr>
        <p:spPr>
          <a:xfrm>
            <a:off x="5181600" y="1143000"/>
            <a:ext cx="0" cy="5029200"/>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D876D8D7-10EF-A04C-9415-49E0C913A0FB}"/>
              </a:ext>
            </a:extLst>
          </p:cNvPr>
          <p:cNvSpPr/>
          <p:nvPr/>
        </p:nvSpPr>
        <p:spPr>
          <a:xfrm>
            <a:off x="5410202" y="1143000"/>
            <a:ext cx="6089648" cy="261610"/>
          </a:xfrm>
          <a:prstGeom prst="rect">
            <a:avLst/>
          </a:prstGeom>
          <a:solidFill>
            <a:schemeClr val="tx1"/>
          </a:solidFill>
        </p:spPr>
        <p:txBody>
          <a:bodyPr wrap="square" lIns="182880" tIns="45720" rIns="274320" bIns="45720">
            <a:spAutoFit/>
          </a:bodyPr>
          <a:lstStyle/>
          <a:p>
            <a:pPr algn="l">
              <a:spcBef>
                <a:spcPts val="0"/>
              </a:spcBef>
              <a:spcAft>
                <a:spcPts val="1200"/>
              </a:spcAft>
            </a:pPr>
            <a:r>
              <a:rPr lang="en-US" sz="1100" spc="300" dirty="0">
                <a:solidFill>
                  <a:schemeClr val="bg1"/>
                </a:solidFill>
              </a:rPr>
              <a:t>APPLICATIONS</a:t>
            </a:r>
          </a:p>
        </p:txBody>
      </p:sp>
      <p:sp>
        <p:nvSpPr>
          <p:cNvPr id="19" name="Rectangle 18">
            <a:extLst>
              <a:ext uri="{FF2B5EF4-FFF2-40B4-BE49-F238E27FC236}">
                <a16:creationId xmlns:a16="http://schemas.microsoft.com/office/drawing/2014/main" id="{6E7C39EB-E167-B346-B712-92ABB0BF75AD}"/>
              </a:ext>
            </a:extLst>
          </p:cNvPr>
          <p:cNvSpPr/>
          <p:nvPr/>
        </p:nvSpPr>
        <p:spPr>
          <a:xfrm>
            <a:off x="5410202" y="3486654"/>
            <a:ext cx="6089648" cy="261610"/>
          </a:xfrm>
          <a:prstGeom prst="rect">
            <a:avLst/>
          </a:prstGeom>
          <a:solidFill>
            <a:schemeClr val="tx1"/>
          </a:solidFill>
        </p:spPr>
        <p:txBody>
          <a:bodyPr wrap="square" lIns="182880" tIns="45720" rIns="274320" bIns="45720">
            <a:spAutoFit/>
          </a:bodyPr>
          <a:lstStyle/>
          <a:p>
            <a:pPr marL="0" marR="0" indent="0" algn="l" defTabSz="914400" rtl="0" eaLnBrk="1" fontAlgn="auto" latinLnBrk="0" hangingPunct="1">
              <a:lnSpc>
                <a:spcPct val="100000"/>
              </a:lnSpc>
              <a:spcBef>
                <a:spcPts val="0"/>
              </a:spcBef>
              <a:spcAft>
                <a:spcPts val="1200"/>
              </a:spcAft>
              <a:buClrTx/>
              <a:buSzTx/>
              <a:buFontTx/>
              <a:buNone/>
              <a:tabLst/>
              <a:defRPr/>
            </a:pPr>
            <a:r>
              <a:rPr lang="en-US" sz="1100" spc="300" dirty="0">
                <a:solidFill>
                  <a:schemeClr val="bg1"/>
                </a:solidFill>
              </a:rPr>
              <a:t>FEATURES</a:t>
            </a:r>
          </a:p>
        </p:txBody>
      </p:sp>
      <p:cxnSp>
        <p:nvCxnSpPr>
          <p:cNvPr id="21" name="Straight Connector 20">
            <a:extLst>
              <a:ext uri="{FF2B5EF4-FFF2-40B4-BE49-F238E27FC236}">
                <a16:creationId xmlns:a16="http://schemas.microsoft.com/office/drawing/2014/main" id="{466DFCA9-DAED-3741-87E0-8A788CD33B31}"/>
              </a:ext>
            </a:extLst>
          </p:cNvPr>
          <p:cNvCxnSpPr/>
          <p:nvPr/>
        </p:nvCxnSpPr>
        <p:spPr>
          <a:xfrm>
            <a:off x="5181600" y="1143000"/>
            <a:ext cx="0" cy="5029200"/>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117B51E1-4AED-DB42-AD96-5A9FB61ED019}"/>
              </a:ext>
            </a:extLst>
          </p:cNvPr>
          <p:cNvSpPr/>
          <p:nvPr/>
        </p:nvSpPr>
        <p:spPr>
          <a:xfrm>
            <a:off x="5410202" y="1143000"/>
            <a:ext cx="6089648" cy="261610"/>
          </a:xfrm>
          <a:prstGeom prst="rect">
            <a:avLst/>
          </a:prstGeom>
          <a:solidFill>
            <a:schemeClr val="tx1"/>
          </a:solidFill>
        </p:spPr>
        <p:txBody>
          <a:bodyPr wrap="square" lIns="182880" tIns="45720" rIns="274320" bIns="45720">
            <a:spAutoFit/>
          </a:bodyPr>
          <a:lstStyle/>
          <a:p>
            <a:pPr algn="l">
              <a:spcBef>
                <a:spcPts val="0"/>
              </a:spcBef>
              <a:spcAft>
                <a:spcPts val="1200"/>
              </a:spcAft>
            </a:pPr>
            <a:r>
              <a:rPr lang="en-US" sz="1100" spc="300" dirty="0">
                <a:solidFill>
                  <a:schemeClr val="bg1"/>
                </a:solidFill>
              </a:rPr>
              <a:t>APPLICATIONS</a:t>
            </a:r>
          </a:p>
        </p:txBody>
      </p:sp>
      <p:sp>
        <p:nvSpPr>
          <p:cNvPr id="23" name="Rectangle 22">
            <a:extLst>
              <a:ext uri="{FF2B5EF4-FFF2-40B4-BE49-F238E27FC236}">
                <a16:creationId xmlns:a16="http://schemas.microsoft.com/office/drawing/2014/main" id="{32DEE475-A2D5-E14F-9F3A-43FB432C2DDE}"/>
              </a:ext>
            </a:extLst>
          </p:cNvPr>
          <p:cNvSpPr/>
          <p:nvPr/>
        </p:nvSpPr>
        <p:spPr>
          <a:xfrm>
            <a:off x="5410202" y="3486654"/>
            <a:ext cx="6089648" cy="261610"/>
          </a:xfrm>
          <a:prstGeom prst="rect">
            <a:avLst/>
          </a:prstGeom>
          <a:solidFill>
            <a:schemeClr val="tx1"/>
          </a:solidFill>
        </p:spPr>
        <p:txBody>
          <a:bodyPr wrap="square" lIns="182880" tIns="45720" rIns="274320" bIns="45720">
            <a:spAutoFit/>
          </a:bodyPr>
          <a:lstStyle/>
          <a:p>
            <a:pPr marL="0" marR="0" indent="0" algn="l" defTabSz="914400" rtl="0" eaLnBrk="1" fontAlgn="auto" latinLnBrk="0" hangingPunct="1">
              <a:lnSpc>
                <a:spcPct val="100000"/>
              </a:lnSpc>
              <a:spcBef>
                <a:spcPts val="0"/>
              </a:spcBef>
              <a:spcAft>
                <a:spcPts val="1200"/>
              </a:spcAft>
              <a:buClrTx/>
              <a:buSzTx/>
              <a:buFontTx/>
              <a:buNone/>
              <a:tabLst/>
              <a:defRPr/>
            </a:pPr>
            <a:r>
              <a:rPr lang="en-US" sz="1100" spc="300" dirty="0">
                <a:solidFill>
                  <a:schemeClr val="bg1"/>
                </a:solidFill>
              </a:rPr>
              <a:t>FEATURES</a:t>
            </a:r>
          </a:p>
        </p:txBody>
      </p:sp>
      <p:cxnSp>
        <p:nvCxnSpPr>
          <p:cNvPr id="24" name="Straight Connector 23">
            <a:extLst>
              <a:ext uri="{FF2B5EF4-FFF2-40B4-BE49-F238E27FC236}">
                <a16:creationId xmlns:a16="http://schemas.microsoft.com/office/drawing/2014/main" id="{A3AD7A21-2DCE-B04E-9377-494784E12B9A}"/>
              </a:ext>
            </a:extLst>
          </p:cNvPr>
          <p:cNvCxnSpPr/>
          <p:nvPr/>
        </p:nvCxnSpPr>
        <p:spPr>
          <a:xfrm>
            <a:off x="5181600" y="1143000"/>
            <a:ext cx="0" cy="5029200"/>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F8A5EFC8-95EF-5A45-85AF-741D41772FA2}"/>
              </a:ext>
            </a:extLst>
          </p:cNvPr>
          <p:cNvSpPr/>
          <p:nvPr/>
        </p:nvSpPr>
        <p:spPr>
          <a:xfrm>
            <a:off x="5410202" y="1143000"/>
            <a:ext cx="6089648" cy="261610"/>
          </a:xfrm>
          <a:prstGeom prst="rect">
            <a:avLst/>
          </a:prstGeom>
          <a:solidFill>
            <a:schemeClr val="accent1"/>
          </a:solidFill>
        </p:spPr>
        <p:txBody>
          <a:bodyPr wrap="square" lIns="182880" tIns="45720" rIns="274320" bIns="45720">
            <a:spAutoFit/>
          </a:bodyPr>
          <a:lstStyle/>
          <a:p>
            <a:pPr algn="l">
              <a:spcBef>
                <a:spcPts val="0"/>
              </a:spcBef>
              <a:spcAft>
                <a:spcPts val="1200"/>
              </a:spcAft>
            </a:pPr>
            <a:r>
              <a:rPr lang="en-US" sz="1100" spc="300" dirty="0">
                <a:solidFill>
                  <a:schemeClr val="bg1"/>
                </a:solidFill>
              </a:rPr>
              <a:t>APPLICATIONS</a:t>
            </a:r>
          </a:p>
        </p:txBody>
      </p:sp>
      <p:sp>
        <p:nvSpPr>
          <p:cNvPr id="26" name="Rectangle 25">
            <a:extLst>
              <a:ext uri="{FF2B5EF4-FFF2-40B4-BE49-F238E27FC236}">
                <a16:creationId xmlns:a16="http://schemas.microsoft.com/office/drawing/2014/main" id="{112CC734-5C86-9145-B7EF-5BC343A9E833}"/>
              </a:ext>
            </a:extLst>
          </p:cNvPr>
          <p:cNvSpPr/>
          <p:nvPr/>
        </p:nvSpPr>
        <p:spPr>
          <a:xfrm>
            <a:off x="5410202" y="3486654"/>
            <a:ext cx="6089648" cy="261610"/>
          </a:xfrm>
          <a:prstGeom prst="rect">
            <a:avLst/>
          </a:prstGeom>
          <a:solidFill>
            <a:schemeClr val="accent1"/>
          </a:solidFill>
        </p:spPr>
        <p:txBody>
          <a:bodyPr wrap="square" lIns="182880" tIns="45720" rIns="274320" bIns="45720">
            <a:spAutoFit/>
          </a:bodyPr>
          <a:lstStyle/>
          <a:p>
            <a:pPr marL="0" marR="0" indent="0" algn="l" defTabSz="914400" rtl="0" eaLnBrk="1" fontAlgn="auto" latinLnBrk="0" hangingPunct="1">
              <a:lnSpc>
                <a:spcPct val="100000"/>
              </a:lnSpc>
              <a:spcBef>
                <a:spcPts val="0"/>
              </a:spcBef>
              <a:spcAft>
                <a:spcPts val="1200"/>
              </a:spcAft>
              <a:buClrTx/>
              <a:buSzTx/>
              <a:buFontTx/>
              <a:buNone/>
              <a:tabLst/>
              <a:defRPr/>
            </a:pPr>
            <a:r>
              <a:rPr lang="en-US" sz="1100" spc="300" dirty="0">
                <a:solidFill>
                  <a:schemeClr val="bg1"/>
                </a:solidFill>
              </a:rPr>
              <a:t>FEATURES</a:t>
            </a:r>
          </a:p>
        </p:txBody>
      </p:sp>
      <p:cxnSp>
        <p:nvCxnSpPr>
          <p:cNvPr id="27" name="Straight Connector 26">
            <a:extLst>
              <a:ext uri="{FF2B5EF4-FFF2-40B4-BE49-F238E27FC236}">
                <a16:creationId xmlns:a16="http://schemas.microsoft.com/office/drawing/2014/main" id="{F6ED15B8-ADA4-324F-BA09-09DB8AC9DE89}"/>
              </a:ext>
            </a:extLst>
          </p:cNvPr>
          <p:cNvCxnSpPr/>
          <p:nvPr/>
        </p:nvCxnSpPr>
        <p:spPr>
          <a:xfrm>
            <a:off x="5181600" y="1143000"/>
            <a:ext cx="0" cy="5029200"/>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D223C678-F749-2143-B9BE-C374CF56F289}"/>
              </a:ext>
            </a:extLst>
          </p:cNvPr>
          <p:cNvSpPr/>
          <p:nvPr/>
        </p:nvSpPr>
        <p:spPr>
          <a:xfrm>
            <a:off x="5410202" y="1143000"/>
            <a:ext cx="6089648" cy="261610"/>
          </a:xfrm>
          <a:prstGeom prst="rect">
            <a:avLst/>
          </a:prstGeom>
          <a:solidFill>
            <a:schemeClr val="accent1"/>
          </a:solidFill>
        </p:spPr>
        <p:txBody>
          <a:bodyPr wrap="square" lIns="182880" tIns="45720" rIns="274320" bIns="45720">
            <a:spAutoFit/>
          </a:bodyPr>
          <a:lstStyle/>
          <a:p>
            <a:pPr algn="l">
              <a:spcBef>
                <a:spcPts val="0"/>
              </a:spcBef>
              <a:spcAft>
                <a:spcPts val="1200"/>
              </a:spcAft>
            </a:pPr>
            <a:r>
              <a:rPr lang="en-US" sz="1100" spc="300" dirty="0">
                <a:solidFill>
                  <a:schemeClr val="bg1"/>
                </a:solidFill>
              </a:rPr>
              <a:t>APPLICATIONS</a:t>
            </a:r>
          </a:p>
        </p:txBody>
      </p:sp>
      <p:sp>
        <p:nvSpPr>
          <p:cNvPr id="29" name="Rectangle 28">
            <a:extLst>
              <a:ext uri="{FF2B5EF4-FFF2-40B4-BE49-F238E27FC236}">
                <a16:creationId xmlns:a16="http://schemas.microsoft.com/office/drawing/2014/main" id="{5CA51D17-7C77-8B49-8423-A7AC69BA68B2}"/>
              </a:ext>
            </a:extLst>
          </p:cNvPr>
          <p:cNvSpPr/>
          <p:nvPr/>
        </p:nvSpPr>
        <p:spPr>
          <a:xfrm>
            <a:off x="5410202" y="3486654"/>
            <a:ext cx="6089648" cy="261610"/>
          </a:xfrm>
          <a:prstGeom prst="rect">
            <a:avLst/>
          </a:prstGeom>
          <a:solidFill>
            <a:schemeClr val="accent1"/>
          </a:solidFill>
        </p:spPr>
        <p:txBody>
          <a:bodyPr wrap="square" lIns="182880" tIns="45720" rIns="274320" bIns="45720">
            <a:spAutoFit/>
          </a:bodyPr>
          <a:lstStyle/>
          <a:p>
            <a:pPr marL="0" marR="0" indent="0" algn="l" defTabSz="914400" rtl="0" eaLnBrk="1" fontAlgn="auto" latinLnBrk="0" hangingPunct="1">
              <a:lnSpc>
                <a:spcPct val="100000"/>
              </a:lnSpc>
              <a:spcBef>
                <a:spcPts val="0"/>
              </a:spcBef>
              <a:spcAft>
                <a:spcPts val="1200"/>
              </a:spcAft>
              <a:buClrTx/>
              <a:buSzTx/>
              <a:buFontTx/>
              <a:buNone/>
              <a:tabLst/>
              <a:defRPr/>
            </a:pPr>
            <a:r>
              <a:rPr lang="en-US" sz="1100" spc="300" dirty="0">
                <a:solidFill>
                  <a:schemeClr val="bg1"/>
                </a:solidFill>
              </a:rPr>
              <a:t>FEATURES</a:t>
            </a:r>
          </a:p>
        </p:txBody>
      </p:sp>
      <p:cxnSp>
        <p:nvCxnSpPr>
          <p:cNvPr id="30" name="Straight Connector 29">
            <a:extLst>
              <a:ext uri="{FF2B5EF4-FFF2-40B4-BE49-F238E27FC236}">
                <a16:creationId xmlns:a16="http://schemas.microsoft.com/office/drawing/2014/main" id="{4349CBFC-4AE9-D14C-A773-4CA1FC7097C2}"/>
              </a:ext>
            </a:extLst>
          </p:cNvPr>
          <p:cNvCxnSpPr/>
          <p:nvPr/>
        </p:nvCxnSpPr>
        <p:spPr>
          <a:xfrm>
            <a:off x="5181600" y="1143000"/>
            <a:ext cx="0" cy="5029200"/>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0320550"/>
      </p:ext>
    </p:extLst>
  </p:cSld>
  <p:clrMapOvr>
    <a:masterClrMapping/>
  </p:clrMapOvr>
  <p:transition spd="med">
    <p:wipe/>
  </p:transition>
  <p:extLst mod="1">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Market Opportunity">
    <p:bg>
      <p:bgPr>
        <a:solidFill>
          <a:schemeClr val="bg2"/>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AD1D600-8D4E-9440-BD68-670F10BFF878}"/>
              </a:ext>
            </a:extLst>
          </p:cNvPr>
          <p:cNvSpPr/>
          <p:nvPr/>
        </p:nvSpPr>
        <p:spPr>
          <a:xfrm>
            <a:off x="457200" y="914400"/>
            <a:ext cx="11277600" cy="548639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3" name="Content Placeholder 9">
            <a:extLst>
              <a:ext uri="{FF2B5EF4-FFF2-40B4-BE49-F238E27FC236}">
                <a16:creationId xmlns:a16="http://schemas.microsoft.com/office/drawing/2014/main" id="{E5757108-B059-A248-8F1C-8F86A0FEF605}"/>
              </a:ext>
            </a:extLst>
          </p:cNvPr>
          <p:cNvSpPr>
            <a:spLocks noGrp="1"/>
          </p:cNvSpPr>
          <p:nvPr>
            <p:ph sz="quarter" idx="22"/>
          </p:nvPr>
        </p:nvSpPr>
        <p:spPr>
          <a:xfrm>
            <a:off x="679449" y="1418095"/>
            <a:ext cx="5181601" cy="3107412"/>
          </a:xfrm>
        </p:spPr>
        <p:txBody>
          <a:bodyPr>
            <a:normAutofit/>
          </a:bodyPr>
          <a:lstStyle>
            <a:lvl1pPr>
              <a:defRPr sz="1600"/>
            </a:lvl1pPr>
            <a:lvl2pPr>
              <a:defRPr sz="1400"/>
            </a:lvl2pPr>
            <a:lvl3pPr>
              <a:defRPr sz="1200"/>
            </a:lvl3pPr>
            <a:lvl4pPr>
              <a:defRPr sz="1100"/>
            </a:lvl4pPr>
            <a:lvl5pPr>
              <a:defRPr sz="1200"/>
            </a:lvl5pPr>
          </a:lstStyle>
          <a:p>
            <a:pPr lvl="0"/>
            <a:r>
              <a:rPr lang="en-US"/>
              <a:t>Edit Master text styles</a:t>
            </a:r>
          </a:p>
          <a:p>
            <a:pPr lvl="1"/>
            <a:r>
              <a:rPr lang="en-US"/>
              <a:t>Second level</a:t>
            </a:r>
          </a:p>
          <a:p>
            <a:pPr lvl="2"/>
            <a:r>
              <a:rPr lang="en-US"/>
              <a:t>Third level</a:t>
            </a:r>
          </a:p>
          <a:p>
            <a:pPr lvl="3"/>
            <a:r>
              <a:rPr lang="en-US"/>
              <a:t>Fourth level</a:t>
            </a:r>
          </a:p>
        </p:txBody>
      </p:sp>
      <p:sp>
        <p:nvSpPr>
          <p:cNvPr id="18" name="Title 4">
            <a:extLst>
              <a:ext uri="{FF2B5EF4-FFF2-40B4-BE49-F238E27FC236}">
                <a16:creationId xmlns:a16="http://schemas.microsoft.com/office/drawing/2014/main" id="{54C80A73-F9E9-4046-8E7E-5EF6EAC211F7}"/>
              </a:ext>
            </a:extLst>
          </p:cNvPr>
          <p:cNvSpPr>
            <a:spLocks noGrp="1"/>
          </p:cNvSpPr>
          <p:nvPr>
            <p:ph type="title"/>
          </p:nvPr>
        </p:nvSpPr>
        <p:spPr>
          <a:xfrm>
            <a:off x="457200" y="0"/>
            <a:ext cx="11277600" cy="914400"/>
          </a:xfrm>
        </p:spPr>
        <p:txBody>
          <a:bodyPr/>
          <a:lstStyle/>
          <a:p>
            <a:r>
              <a:rPr lang="en-US"/>
              <a:t>Click to edit Master title style</a:t>
            </a:r>
            <a:endParaRPr lang="en-US" dirty="0"/>
          </a:p>
        </p:txBody>
      </p:sp>
      <p:sp>
        <p:nvSpPr>
          <p:cNvPr id="21" name="Footer Placeholder 8">
            <a:extLst>
              <a:ext uri="{FF2B5EF4-FFF2-40B4-BE49-F238E27FC236}">
                <a16:creationId xmlns:a16="http://schemas.microsoft.com/office/drawing/2014/main" id="{C3E21816-985A-4842-9B5C-1AE1FD67F93D}"/>
              </a:ext>
            </a:extLst>
          </p:cNvPr>
          <p:cNvSpPr>
            <a:spLocks noGrp="1"/>
          </p:cNvSpPr>
          <p:nvPr>
            <p:ph type="ftr" sz="quarter" idx="15"/>
          </p:nvPr>
        </p:nvSpPr>
        <p:spPr>
          <a:xfrm>
            <a:off x="776896" y="6400801"/>
            <a:ext cx="10957904" cy="457200"/>
          </a:xfrm>
        </p:spPr>
        <p:txBody>
          <a:bodyPr/>
          <a:lstStyle/>
          <a:p>
            <a:r>
              <a:rPr lang="en-US"/>
              <a:t>Silicon Labs Confidential</a:t>
            </a:r>
            <a:endParaRPr lang="en-US" dirty="0"/>
          </a:p>
        </p:txBody>
      </p:sp>
      <p:sp>
        <p:nvSpPr>
          <p:cNvPr id="22" name="Slide Number Placeholder 9">
            <a:extLst>
              <a:ext uri="{FF2B5EF4-FFF2-40B4-BE49-F238E27FC236}">
                <a16:creationId xmlns:a16="http://schemas.microsoft.com/office/drawing/2014/main" id="{60C016E8-485E-4B4C-9B12-494CE681D889}"/>
              </a:ext>
            </a:extLst>
          </p:cNvPr>
          <p:cNvSpPr>
            <a:spLocks noGrp="1"/>
          </p:cNvSpPr>
          <p:nvPr>
            <p:ph type="sldNum" sz="quarter" idx="16"/>
          </p:nvPr>
        </p:nvSpPr>
        <p:spPr>
          <a:xfrm>
            <a:off x="457199" y="6400800"/>
            <a:ext cx="319696" cy="457200"/>
          </a:xfrm>
        </p:spPr>
        <p:txBody>
          <a:bodyPr/>
          <a:lstStyle/>
          <a:p>
            <a:fld id="{29A7BD92-6AE5-CF43-B276-274952F2BFB4}" type="slidenum">
              <a:rPr lang="en-US" smtClean="0"/>
              <a:pPr/>
              <a:t>‹#›</a:t>
            </a:fld>
            <a:endParaRPr lang="en-US" dirty="0"/>
          </a:p>
        </p:txBody>
      </p:sp>
      <p:cxnSp>
        <p:nvCxnSpPr>
          <p:cNvPr id="23" name="Straight Connector 22">
            <a:extLst>
              <a:ext uri="{FF2B5EF4-FFF2-40B4-BE49-F238E27FC236}">
                <a16:creationId xmlns:a16="http://schemas.microsoft.com/office/drawing/2014/main" id="{889DDCA8-8073-7B4D-8A83-8532760E15A0}"/>
              </a:ext>
            </a:extLst>
          </p:cNvPr>
          <p:cNvCxnSpPr/>
          <p:nvPr/>
        </p:nvCxnSpPr>
        <p:spPr>
          <a:xfrm>
            <a:off x="6096000" y="1143002"/>
            <a:ext cx="0" cy="5029198"/>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4" name="Content Placeholder 9">
            <a:extLst>
              <a:ext uri="{FF2B5EF4-FFF2-40B4-BE49-F238E27FC236}">
                <a16:creationId xmlns:a16="http://schemas.microsoft.com/office/drawing/2014/main" id="{D3349FF2-9B18-554A-A94D-3C2C9A6FAA25}"/>
              </a:ext>
            </a:extLst>
          </p:cNvPr>
          <p:cNvSpPr>
            <a:spLocks noGrp="1"/>
          </p:cNvSpPr>
          <p:nvPr>
            <p:ph sz="quarter" idx="13"/>
          </p:nvPr>
        </p:nvSpPr>
        <p:spPr>
          <a:xfrm>
            <a:off x="6324600" y="1418095"/>
            <a:ext cx="5175250" cy="3107412"/>
          </a:xfrm>
        </p:spPr>
        <p:txBody>
          <a:bodyPr>
            <a:normAutofit/>
          </a:bodyPr>
          <a:lstStyle>
            <a:lvl1pPr>
              <a:defRPr sz="1600"/>
            </a:lvl1pPr>
            <a:lvl2pPr>
              <a:defRPr sz="1400"/>
            </a:lvl2pPr>
            <a:lvl3pPr>
              <a:defRPr sz="1200"/>
            </a:lvl3pPr>
            <a:lvl4pPr>
              <a:defRPr sz="1100"/>
            </a:lvl4pPr>
            <a:lvl5pPr>
              <a:defRPr sz="1200"/>
            </a:lvl5pPr>
          </a:lstStyle>
          <a:p>
            <a:pPr lvl="0"/>
            <a:r>
              <a:rPr lang="en-US"/>
              <a:t>Edit Master text styles</a:t>
            </a:r>
          </a:p>
          <a:p>
            <a:pPr lvl="1"/>
            <a:r>
              <a:rPr lang="en-US"/>
              <a:t>Second level</a:t>
            </a:r>
          </a:p>
          <a:p>
            <a:pPr lvl="2"/>
            <a:r>
              <a:rPr lang="en-US"/>
              <a:t>Third level</a:t>
            </a:r>
          </a:p>
          <a:p>
            <a:pPr lvl="3"/>
            <a:r>
              <a:rPr lang="en-US"/>
              <a:t>Fourth level</a:t>
            </a:r>
          </a:p>
        </p:txBody>
      </p:sp>
      <p:sp>
        <p:nvSpPr>
          <p:cNvPr id="29" name="Text Placeholder 28">
            <a:extLst>
              <a:ext uri="{FF2B5EF4-FFF2-40B4-BE49-F238E27FC236}">
                <a16:creationId xmlns:a16="http://schemas.microsoft.com/office/drawing/2014/main" id="{2440EF58-44DC-F34E-95FC-2EA13B3013F1}"/>
              </a:ext>
            </a:extLst>
          </p:cNvPr>
          <p:cNvSpPr>
            <a:spLocks noGrp="1"/>
          </p:cNvSpPr>
          <p:nvPr>
            <p:ph type="body" sz="quarter" idx="20" hasCustomPrompt="1"/>
          </p:nvPr>
        </p:nvSpPr>
        <p:spPr>
          <a:xfrm>
            <a:off x="679450" y="1108128"/>
            <a:ext cx="5187950" cy="260188"/>
          </a:xfrm>
        </p:spPr>
        <p:txBody>
          <a:bodyPr anchor="ctr">
            <a:noAutofit/>
          </a:bodyPr>
          <a:lstStyle>
            <a:lvl1pPr marL="0" indent="0" algn="ctr">
              <a:buNone/>
              <a:defRPr sz="1200" spc="100" baseline="0"/>
            </a:lvl1pPr>
            <a:lvl2pPr marL="182880" indent="0">
              <a:buNone/>
              <a:defRPr sz="1200"/>
            </a:lvl2pPr>
            <a:lvl3pPr marL="365760" indent="0">
              <a:buNone/>
              <a:defRPr sz="1200"/>
            </a:lvl3pPr>
            <a:lvl4pPr marL="548640" indent="0">
              <a:buNone/>
              <a:defRPr sz="1200"/>
            </a:lvl4pPr>
            <a:lvl5pPr marL="731520" indent="0">
              <a:buNone/>
              <a:defRPr sz="1200"/>
            </a:lvl5pPr>
          </a:lstStyle>
          <a:p>
            <a:pPr lvl="0"/>
            <a:r>
              <a:rPr lang="en-US" dirty="0"/>
              <a:t>EDIT MASTER TEXT STYLES</a:t>
            </a:r>
          </a:p>
        </p:txBody>
      </p:sp>
      <p:sp>
        <p:nvSpPr>
          <p:cNvPr id="30" name="Text Placeholder 28">
            <a:extLst>
              <a:ext uri="{FF2B5EF4-FFF2-40B4-BE49-F238E27FC236}">
                <a16:creationId xmlns:a16="http://schemas.microsoft.com/office/drawing/2014/main" id="{7EEC2D55-F1DE-FA4B-A258-428D3D36C29E}"/>
              </a:ext>
            </a:extLst>
          </p:cNvPr>
          <p:cNvSpPr>
            <a:spLocks noGrp="1"/>
          </p:cNvSpPr>
          <p:nvPr>
            <p:ph type="body" sz="quarter" idx="21" hasCustomPrompt="1"/>
          </p:nvPr>
        </p:nvSpPr>
        <p:spPr>
          <a:xfrm>
            <a:off x="6321424" y="1108128"/>
            <a:ext cx="5178426" cy="260188"/>
          </a:xfrm>
        </p:spPr>
        <p:txBody>
          <a:bodyPr anchor="ctr">
            <a:noAutofit/>
          </a:bodyPr>
          <a:lstStyle>
            <a:lvl1pPr marL="0" indent="0" algn="ctr">
              <a:buNone/>
              <a:defRPr sz="1200" spc="100" baseline="0"/>
            </a:lvl1pPr>
            <a:lvl2pPr marL="182880" indent="0">
              <a:buNone/>
              <a:defRPr sz="1200"/>
            </a:lvl2pPr>
            <a:lvl3pPr marL="365760" indent="0">
              <a:buNone/>
              <a:defRPr sz="1200"/>
            </a:lvl3pPr>
            <a:lvl4pPr marL="548640" indent="0">
              <a:buNone/>
              <a:defRPr sz="1200"/>
            </a:lvl4pPr>
            <a:lvl5pPr marL="731520" indent="0">
              <a:buNone/>
              <a:defRPr sz="1200"/>
            </a:lvl5pPr>
          </a:lstStyle>
          <a:p>
            <a:pPr lvl="0"/>
            <a:r>
              <a:rPr lang="en-US" dirty="0"/>
              <a:t>EDIT MASTER TEXT STYLES</a:t>
            </a:r>
          </a:p>
        </p:txBody>
      </p:sp>
      <p:sp>
        <p:nvSpPr>
          <p:cNvPr id="19" name="Content Placeholder 6">
            <a:extLst>
              <a:ext uri="{FF2B5EF4-FFF2-40B4-BE49-F238E27FC236}">
                <a16:creationId xmlns:a16="http://schemas.microsoft.com/office/drawing/2014/main" id="{5F4CB608-1865-2E47-BF8A-850A58CA77AC}"/>
              </a:ext>
            </a:extLst>
          </p:cNvPr>
          <p:cNvSpPr>
            <a:spLocks noGrp="1"/>
          </p:cNvSpPr>
          <p:nvPr>
            <p:ph sz="quarter" idx="14"/>
          </p:nvPr>
        </p:nvSpPr>
        <p:spPr>
          <a:xfrm>
            <a:off x="679450" y="4719235"/>
            <a:ext cx="5187950" cy="1542080"/>
          </a:xfrm>
        </p:spPr>
        <p:txBody>
          <a:bodyPr anchor="t">
            <a:normAutofit/>
          </a:bodyPr>
          <a:lstStyle>
            <a:lvl1pPr>
              <a:lnSpc>
                <a:spcPct val="90000"/>
              </a:lnSpc>
              <a:defRPr sz="1400"/>
            </a:lvl1pPr>
            <a:lvl2pPr>
              <a:lnSpc>
                <a:spcPct val="90000"/>
              </a:lnSpc>
              <a:defRPr sz="1200"/>
            </a:lvl2pPr>
            <a:lvl3pPr>
              <a:lnSpc>
                <a:spcPct val="90000"/>
              </a:lnSpc>
              <a:defRPr sz="1100"/>
            </a:lvl3pPr>
            <a:lvl4pPr>
              <a:lnSpc>
                <a:spcPct val="90000"/>
              </a:lnSpc>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p:txBody>
      </p:sp>
      <p:sp>
        <p:nvSpPr>
          <p:cNvPr id="25" name="Content Placeholder 6">
            <a:extLst>
              <a:ext uri="{FF2B5EF4-FFF2-40B4-BE49-F238E27FC236}">
                <a16:creationId xmlns:a16="http://schemas.microsoft.com/office/drawing/2014/main" id="{264585F3-5B37-E340-BB36-BF899EBE4C86}"/>
              </a:ext>
            </a:extLst>
          </p:cNvPr>
          <p:cNvSpPr>
            <a:spLocks noGrp="1"/>
          </p:cNvSpPr>
          <p:nvPr>
            <p:ph sz="quarter" idx="19"/>
          </p:nvPr>
        </p:nvSpPr>
        <p:spPr>
          <a:xfrm>
            <a:off x="6321425" y="4719235"/>
            <a:ext cx="5187950" cy="1542080"/>
          </a:xfrm>
        </p:spPr>
        <p:txBody>
          <a:bodyPr anchor="t">
            <a:normAutofit/>
          </a:bodyPr>
          <a:lstStyle>
            <a:lvl1pPr>
              <a:lnSpc>
                <a:spcPct val="90000"/>
              </a:lnSpc>
              <a:defRPr sz="1400"/>
            </a:lvl1pPr>
            <a:lvl2pPr>
              <a:lnSpc>
                <a:spcPct val="90000"/>
              </a:lnSpc>
              <a:defRPr sz="1200"/>
            </a:lvl2pPr>
            <a:lvl3pPr>
              <a:lnSpc>
                <a:spcPct val="90000"/>
              </a:lnSpc>
              <a:defRPr sz="1100"/>
            </a:lvl3pPr>
            <a:lvl4pPr>
              <a:lnSpc>
                <a:spcPct val="90000"/>
              </a:lnSpc>
              <a:defRPr sz="1050"/>
            </a:lvl4pPr>
            <a:lvl5pPr>
              <a:defRPr sz="105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928524871"/>
      </p:ext>
    </p:extLst>
  </p:cSld>
  <p:clrMapOvr>
    <a:masterClrMapping/>
  </p:clrMapOvr>
  <p:transition spd="med">
    <p:wipe dir="r"/>
  </p:transition>
  <p:extLst mod="1">
    <p:ext uri="{DCECCB84-F9BA-43D5-87BE-67443E8EF086}">
      <p15:sldGuideLst xmlns:p15="http://schemas.microsoft.com/office/powerpoint/2012/main">
        <p15:guide id="6" orient="horz" pos="3888">
          <p15:clr>
            <a:srgbClr val="FBAE40"/>
          </p15:clr>
        </p15:guide>
        <p15:guide id="7" pos="2064">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egment Detail">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11B0170-4407-094E-99B7-77A0D4396FB9}"/>
              </a:ext>
            </a:extLst>
          </p:cNvPr>
          <p:cNvSpPr/>
          <p:nvPr/>
        </p:nvSpPr>
        <p:spPr>
          <a:xfrm>
            <a:off x="457200" y="914401"/>
            <a:ext cx="11277600" cy="5486396"/>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Picture Placeholder 10">
            <a:extLst>
              <a:ext uri="{FF2B5EF4-FFF2-40B4-BE49-F238E27FC236}">
                <a16:creationId xmlns:a16="http://schemas.microsoft.com/office/drawing/2014/main" id="{BC092A6A-06E3-7048-ABCC-EBDC942DFB04}"/>
              </a:ext>
            </a:extLst>
          </p:cNvPr>
          <p:cNvSpPr>
            <a:spLocks noGrp="1"/>
          </p:cNvSpPr>
          <p:nvPr>
            <p:ph type="pic" sz="quarter" idx="15"/>
          </p:nvPr>
        </p:nvSpPr>
        <p:spPr>
          <a:xfrm>
            <a:off x="457200" y="914400"/>
            <a:ext cx="3995928" cy="5486400"/>
          </a:xfrm>
        </p:spPr>
        <p:txBody>
          <a:bodyPr>
            <a:normAutofit/>
          </a:bodyPr>
          <a:lstStyle>
            <a:lvl1pPr marL="0" indent="0" algn="ctr">
              <a:buNone/>
              <a:defRPr sz="1400"/>
            </a:lvl1pPr>
          </a:lstStyle>
          <a:p>
            <a:r>
              <a:rPr lang="en-US"/>
              <a:t>Click icon to add picture</a:t>
            </a:r>
            <a:endParaRPr lang="en-US" dirty="0"/>
          </a:p>
        </p:txBody>
      </p:sp>
      <p:sp>
        <p:nvSpPr>
          <p:cNvPr id="16" name="Title 2">
            <a:extLst>
              <a:ext uri="{FF2B5EF4-FFF2-40B4-BE49-F238E27FC236}">
                <a16:creationId xmlns:a16="http://schemas.microsoft.com/office/drawing/2014/main" id="{95E313C6-5A93-9046-8797-EC4BBB5A6972}"/>
              </a:ext>
            </a:extLst>
          </p:cNvPr>
          <p:cNvSpPr>
            <a:spLocks noGrp="1"/>
          </p:cNvSpPr>
          <p:nvPr>
            <p:ph type="title"/>
          </p:nvPr>
        </p:nvSpPr>
        <p:spPr>
          <a:xfrm>
            <a:off x="457200" y="0"/>
            <a:ext cx="11277600" cy="914400"/>
          </a:xfrm>
        </p:spPr>
        <p:txBody>
          <a:bodyPr/>
          <a:lstStyle/>
          <a:p>
            <a:r>
              <a:rPr lang="en-US"/>
              <a:t>Click to edit Master title style</a:t>
            </a:r>
            <a:endParaRPr lang="en-US" dirty="0"/>
          </a:p>
        </p:txBody>
      </p:sp>
      <p:sp>
        <p:nvSpPr>
          <p:cNvPr id="13" name="TextBox 12"/>
          <p:cNvSpPr txBox="1"/>
          <p:nvPr/>
        </p:nvSpPr>
        <p:spPr>
          <a:xfrm>
            <a:off x="9855200" y="1375576"/>
            <a:ext cx="1879600" cy="230832"/>
          </a:xfrm>
          <a:prstGeom prst="rect">
            <a:avLst/>
          </a:prstGeom>
          <a:noFill/>
        </p:spPr>
        <p:txBody>
          <a:bodyPr wrap="square" bIns="0" rtlCol="0">
            <a:spAutoFit/>
          </a:bodyPr>
          <a:lstStyle/>
          <a:p>
            <a:pPr algn="ctr"/>
            <a:r>
              <a:rPr lang="en-US" sz="1200" spc="100" dirty="0">
                <a:solidFill>
                  <a:schemeClr val="tx1"/>
                </a:solidFill>
              </a:rPr>
              <a:t>KEY </a:t>
            </a:r>
            <a:r>
              <a:rPr lang="en-US" sz="1200" spc="100" baseline="0" dirty="0">
                <a:solidFill>
                  <a:schemeClr val="tx1"/>
                </a:solidFill>
              </a:rPr>
              <a:t>RELATIONSHIPS</a:t>
            </a:r>
          </a:p>
        </p:txBody>
      </p:sp>
      <p:cxnSp>
        <p:nvCxnSpPr>
          <p:cNvPr id="8" name="Straight Connector 7"/>
          <p:cNvCxnSpPr>
            <a:cxnSpLocks/>
          </p:cNvCxnSpPr>
          <p:nvPr/>
        </p:nvCxnSpPr>
        <p:spPr>
          <a:xfrm>
            <a:off x="4445000" y="1371600"/>
            <a:ext cx="0" cy="4571998"/>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cxnSpLocks/>
          </p:cNvCxnSpPr>
          <p:nvPr/>
        </p:nvCxnSpPr>
        <p:spPr>
          <a:xfrm>
            <a:off x="9857257" y="1451594"/>
            <a:ext cx="0" cy="4492004"/>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4697794" y="3863117"/>
            <a:ext cx="4906582" cy="276999"/>
          </a:xfrm>
          <a:prstGeom prst="rect">
            <a:avLst/>
          </a:prstGeom>
        </p:spPr>
        <p:txBody>
          <a:bodyPr wrap="square" lIns="91440" rIns="91440">
            <a:spAutoFit/>
          </a:bodyPr>
          <a:lstStyle/>
          <a:p>
            <a:r>
              <a:rPr lang="en-US" sz="1200" b="0" spc="100" dirty="0">
                <a:solidFill>
                  <a:schemeClr val="tx1"/>
                </a:solidFill>
              </a:rPr>
              <a:t>PROVIDING</a:t>
            </a:r>
            <a:r>
              <a:rPr lang="en-US" sz="1200" b="0" spc="100" baseline="0" dirty="0">
                <a:solidFill>
                  <a:schemeClr val="tx1"/>
                </a:solidFill>
              </a:rPr>
              <a:t> VALUE TO OUR CUSTOMERS</a:t>
            </a:r>
            <a:endParaRPr lang="en-US" sz="1200" b="0" spc="100" dirty="0">
              <a:solidFill>
                <a:schemeClr val="tx1"/>
              </a:solidFill>
            </a:endParaRPr>
          </a:p>
        </p:txBody>
      </p:sp>
      <p:sp>
        <p:nvSpPr>
          <p:cNvPr id="21" name="Text Placeholder 20"/>
          <p:cNvSpPr>
            <a:spLocks noGrp="1"/>
          </p:cNvSpPr>
          <p:nvPr>
            <p:ph type="body" sz="quarter" idx="11" hasCustomPrompt="1"/>
          </p:nvPr>
        </p:nvSpPr>
        <p:spPr>
          <a:xfrm>
            <a:off x="4697793" y="4267199"/>
            <a:ext cx="4906582" cy="1676399"/>
          </a:xfrm>
        </p:spPr>
        <p:txBody>
          <a:bodyPr lIns="91440" rIns="91440">
            <a:noAutofit/>
          </a:bodyPr>
          <a:lstStyle>
            <a:lvl1pPr marL="171450" indent="-171450">
              <a:buClr>
                <a:schemeClr val="tx2"/>
              </a:buClr>
              <a:buFont typeface="Wingdings" charset="2"/>
              <a:buChar char="§"/>
              <a:defRPr sz="1200">
                <a:solidFill>
                  <a:schemeClr val="tx1"/>
                </a:solidFill>
              </a:defRPr>
            </a:lvl1pPr>
            <a:lvl2pPr marL="182880">
              <a:defRPr sz="1100"/>
            </a:lvl2pPr>
            <a:lvl3pPr>
              <a:defRPr sz="1050"/>
            </a:lvl3pPr>
            <a:lvl4pPr>
              <a:defRPr sz="1000"/>
            </a:lvl4pPr>
            <a:lvl5pPr>
              <a:defRPr sz="1000"/>
            </a:lvl5pPr>
          </a:lstStyle>
          <a:p>
            <a:pPr lvl="0"/>
            <a:r>
              <a:rPr lang="en-US" dirty="0"/>
              <a:t>Edit Master text styles</a:t>
            </a:r>
          </a:p>
        </p:txBody>
      </p:sp>
      <p:sp>
        <p:nvSpPr>
          <p:cNvPr id="43" name="TextBox 42"/>
          <p:cNvSpPr txBox="1"/>
          <p:nvPr/>
        </p:nvSpPr>
        <p:spPr>
          <a:xfrm>
            <a:off x="4697792" y="1371600"/>
            <a:ext cx="4906583" cy="230832"/>
          </a:xfrm>
          <a:prstGeom prst="rect">
            <a:avLst/>
          </a:prstGeom>
          <a:noFill/>
        </p:spPr>
        <p:txBody>
          <a:bodyPr wrap="square" bIns="0" rtlCol="0">
            <a:spAutoFit/>
          </a:bodyPr>
          <a:lstStyle/>
          <a:p>
            <a:pPr algn="ctr"/>
            <a:r>
              <a:rPr lang="en-US" sz="1200" spc="100" baseline="0" dirty="0">
                <a:solidFill>
                  <a:schemeClr val="tx1"/>
                </a:solidFill>
              </a:rPr>
              <a:t>APPLICATIONS</a:t>
            </a:r>
          </a:p>
        </p:txBody>
      </p:sp>
      <p:cxnSp>
        <p:nvCxnSpPr>
          <p:cNvPr id="60" name="Straight Connector 59"/>
          <p:cNvCxnSpPr>
            <a:cxnSpLocks/>
          </p:cNvCxnSpPr>
          <p:nvPr/>
        </p:nvCxnSpPr>
        <p:spPr>
          <a:xfrm flipH="1">
            <a:off x="4697793" y="3657600"/>
            <a:ext cx="4906582" cy="0"/>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015C70AF-A211-824D-B8F1-176B5B6C15F6}"/>
              </a:ext>
            </a:extLst>
          </p:cNvPr>
          <p:cNvSpPr>
            <a:spLocks noGrp="1"/>
          </p:cNvSpPr>
          <p:nvPr>
            <p:ph type="ftr" sz="quarter" idx="12"/>
          </p:nvPr>
        </p:nvSpPr>
        <p:spPr/>
        <p:txBody>
          <a:bodyPr/>
          <a:lstStyle/>
          <a:p>
            <a:r>
              <a:rPr lang="en-US"/>
              <a:t>Silicon Labs Confidential</a:t>
            </a:r>
            <a:endParaRPr lang="en-US" dirty="0"/>
          </a:p>
        </p:txBody>
      </p:sp>
      <p:sp>
        <p:nvSpPr>
          <p:cNvPr id="5" name="Slide Number Placeholder 4">
            <a:extLst>
              <a:ext uri="{FF2B5EF4-FFF2-40B4-BE49-F238E27FC236}">
                <a16:creationId xmlns:a16="http://schemas.microsoft.com/office/drawing/2014/main" id="{97C955AE-BE48-0440-B947-4DA51A461EAE}"/>
              </a:ext>
            </a:extLst>
          </p:cNvPr>
          <p:cNvSpPr>
            <a:spLocks noGrp="1"/>
          </p:cNvSpPr>
          <p:nvPr>
            <p:ph type="sldNum" sz="quarter" idx="13"/>
          </p:nvPr>
        </p:nvSpPr>
        <p:spPr>
          <a:xfrm>
            <a:off x="457199" y="6400800"/>
            <a:ext cx="319696" cy="457200"/>
          </a:xfrm>
        </p:spPr>
        <p:txBody>
          <a:bodyPr/>
          <a:lstStyle/>
          <a:p>
            <a:fld id="{29A7BD92-6AE5-CF43-B276-274952F2BFB4}" type="slidenum">
              <a:rPr lang="en-US" smtClean="0"/>
              <a:pPr/>
              <a:t>‹#›</a:t>
            </a:fld>
            <a:endParaRPr lang="en-US" dirty="0"/>
          </a:p>
        </p:txBody>
      </p:sp>
      <p:sp>
        <p:nvSpPr>
          <p:cNvPr id="22" name="Content Placeholder 6">
            <a:extLst>
              <a:ext uri="{FF2B5EF4-FFF2-40B4-BE49-F238E27FC236}">
                <a16:creationId xmlns:a16="http://schemas.microsoft.com/office/drawing/2014/main" id="{C756EB6F-E11E-FA46-B313-A7C435FE3D61}"/>
              </a:ext>
            </a:extLst>
          </p:cNvPr>
          <p:cNvSpPr>
            <a:spLocks noGrp="1"/>
          </p:cNvSpPr>
          <p:nvPr>
            <p:ph sz="quarter" idx="14"/>
          </p:nvPr>
        </p:nvSpPr>
        <p:spPr>
          <a:xfrm>
            <a:off x="679451" y="1371600"/>
            <a:ext cx="3512668" cy="45719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01928701"/>
      </p:ext>
    </p:extLst>
  </p:cSld>
  <p:clrMapOvr>
    <a:masterClrMapping/>
  </p:clrMapOvr>
  <p:transition spd="med">
    <p:wipe dir="r"/>
  </p:transition>
  <p:extLst mod="1">
    <p:ext uri="{DCECCB84-F9BA-43D5-87BE-67443E8EF086}">
      <p15:sldGuideLst xmlns:p15="http://schemas.microsoft.com/office/powerpoint/2012/main">
        <p15:guide id="4" pos="5138">
          <p15:clr>
            <a:srgbClr val="FBAE40"/>
          </p15:clr>
        </p15:guide>
        <p15:guide id="5" pos="6208">
          <p15:clr>
            <a:srgbClr val="FBAE40"/>
          </p15:clr>
        </p15:guide>
        <p15:guide id="6" orient="horz" pos="1351">
          <p15:clr>
            <a:srgbClr val="FBAE40"/>
          </p15:clr>
        </p15:guide>
        <p15:guide id="7" pos="2952">
          <p15:clr>
            <a:srgbClr val="FBAE40"/>
          </p15:clr>
        </p15:guide>
        <p15:guide id="8" pos="6050">
          <p15:clr>
            <a:srgbClr val="FBAE40"/>
          </p15:clr>
        </p15:guide>
        <p15:guide id="9" pos="6792">
          <p15:clr>
            <a:srgbClr val="FBAE40"/>
          </p15:clr>
        </p15:guide>
        <p15:guide id="10" pos="4045">
          <p15:clr>
            <a:srgbClr val="FBAE40"/>
          </p15:clr>
        </p15:guide>
        <p15:guide id="11" orient="horz" pos="1761">
          <p15:clr>
            <a:srgbClr val="FBAE40"/>
          </p15:clr>
        </p15:guide>
        <p15:guide id="12" pos="1824">
          <p15:clr>
            <a:srgbClr val="FBAE40"/>
          </p15:clr>
        </p15:guide>
        <p15:guide id="13" orient="horz" pos="1008">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cSld name="1_light-divider">
    <p:bg>
      <p:bgPr>
        <a:solidFill>
          <a:schemeClr val="bg1"/>
        </a:solidFill>
        <a:effectLst/>
      </p:bgPr>
    </p:bg>
    <p:spTree>
      <p:nvGrpSpPr>
        <p:cNvPr id="1" name=""/>
        <p:cNvGrpSpPr/>
        <p:nvPr/>
      </p:nvGrpSpPr>
      <p:grpSpPr>
        <a:xfrm>
          <a:off x="0" y="0"/>
          <a:ext cx="0" cy="0"/>
          <a:chOff x="0" y="0"/>
          <a:chExt cx="0" cy="0"/>
        </a:xfrm>
      </p:grpSpPr>
      <p:sp>
        <p:nvSpPr>
          <p:cNvPr id="24" name="Rectangle 3"/>
          <p:cNvSpPr>
            <a:spLocks noGrp="1" noChangeArrowheads="1"/>
          </p:cNvSpPr>
          <p:nvPr>
            <p:ph type="subTitle" idx="1" hasCustomPrompt="1"/>
          </p:nvPr>
        </p:nvSpPr>
        <p:spPr>
          <a:xfrm>
            <a:off x="457200" y="3546700"/>
            <a:ext cx="11277600" cy="389337"/>
          </a:xfrm>
          <a:ln>
            <a:noFill/>
          </a:ln>
        </p:spPr>
        <p:txBody>
          <a:bodyPr wrap="square" lIns="91440" tIns="91440" rIns="91440" bIns="91440" anchor="t" anchorCtr="0">
            <a:spAutoFit/>
          </a:bodyPr>
          <a:lstStyle>
            <a:lvl1pPr marL="0" indent="0" algn="l">
              <a:buFont typeface="Symbol" pitchFamily="18" charset="2"/>
              <a:buNone/>
              <a:tabLst>
                <a:tab pos="11085236" algn="r"/>
              </a:tabLst>
              <a:defRPr sz="1400" b="0" cap="all" spc="300" baseline="0">
                <a:solidFill>
                  <a:schemeClr val="tx1"/>
                </a:solidFill>
                <a:latin typeface="+mn-lt"/>
              </a:defRPr>
            </a:lvl1pPr>
          </a:lstStyle>
          <a:p>
            <a:r>
              <a:rPr lang="en-US" dirty="0"/>
              <a:t>CLICK TO ENTER PRESENTER | DD MONTH 2017</a:t>
            </a:r>
          </a:p>
        </p:txBody>
      </p:sp>
      <p:sp>
        <p:nvSpPr>
          <p:cNvPr id="25" name="Text Placeholder 21"/>
          <p:cNvSpPr>
            <a:spLocks noGrp="1"/>
          </p:cNvSpPr>
          <p:nvPr>
            <p:ph type="body" sz="quarter" idx="10"/>
          </p:nvPr>
        </p:nvSpPr>
        <p:spPr>
          <a:xfrm>
            <a:off x="457200" y="3008313"/>
            <a:ext cx="11277600" cy="538162"/>
          </a:xfrm>
        </p:spPr>
        <p:txBody>
          <a:bodyPr anchor="b">
            <a:spAutoFit/>
          </a:bodyPr>
          <a:lstStyle>
            <a:lvl1pPr marL="0" indent="0" algn="l" defTabSz="914377" rtl="0" eaLnBrk="1" latinLnBrk="0" hangingPunct="1">
              <a:lnSpc>
                <a:spcPct val="90000"/>
              </a:lnSpc>
              <a:spcBef>
                <a:spcPct val="0"/>
              </a:spcBef>
              <a:buNone/>
              <a:tabLst>
                <a:tab pos="3078163" algn="l"/>
              </a:tabLst>
              <a:defRPr lang="en-US" sz="3200" b="0" kern="1200" spc="-50" baseline="0" dirty="0" smtClean="0">
                <a:solidFill>
                  <a:schemeClr val="tx2"/>
                </a:solidFill>
                <a:latin typeface="+mj-lt"/>
                <a:ea typeface="+mj-ea"/>
                <a:cs typeface="+mj-cs"/>
              </a:defRPr>
            </a:lvl1pPr>
          </a:lstStyle>
          <a:p>
            <a:pPr lvl="0"/>
            <a:r>
              <a:rPr lang="en-US"/>
              <a:t>Edit Master text styles</a:t>
            </a:r>
          </a:p>
        </p:txBody>
      </p:sp>
      <p:pic>
        <p:nvPicPr>
          <p:cNvPr id="10" name="Picture 9">
            <a:extLst>
              <a:ext uri="{FF2B5EF4-FFF2-40B4-BE49-F238E27FC236}">
                <a16:creationId xmlns:a16="http://schemas.microsoft.com/office/drawing/2014/main" id="{0E7D3AC9-6FAA-7A43-9C03-76E90A3335A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440" y="0"/>
            <a:ext cx="12099174" cy="6858000"/>
          </a:xfrm>
          <a:prstGeom prst="rect">
            <a:avLst/>
          </a:prstGeom>
        </p:spPr>
      </p:pic>
      <p:pic>
        <p:nvPicPr>
          <p:cNvPr id="5" name="Picture 4">
            <a:extLst>
              <a:ext uri="{FF2B5EF4-FFF2-40B4-BE49-F238E27FC236}">
                <a16:creationId xmlns:a16="http://schemas.microsoft.com/office/drawing/2014/main" id="{4BE419D7-7932-1F48-8A12-915AE99CA93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440" y="0"/>
            <a:ext cx="12099174" cy="6858000"/>
          </a:xfrm>
          <a:prstGeom prst="rect">
            <a:avLst/>
          </a:prstGeom>
        </p:spPr>
      </p:pic>
      <p:pic>
        <p:nvPicPr>
          <p:cNvPr id="6" name="Picture 5">
            <a:extLst>
              <a:ext uri="{FF2B5EF4-FFF2-40B4-BE49-F238E27FC236}">
                <a16:creationId xmlns:a16="http://schemas.microsoft.com/office/drawing/2014/main" id="{970ADDB2-7B42-8941-92B0-0DF7C000BC0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440" y="0"/>
            <a:ext cx="12099174" cy="6858000"/>
          </a:xfrm>
          <a:prstGeom prst="rect">
            <a:avLst/>
          </a:prstGeom>
        </p:spPr>
      </p:pic>
    </p:spTree>
    <p:extLst>
      <p:ext uri="{BB962C8B-B14F-4D97-AF65-F5344CB8AC3E}">
        <p14:creationId xmlns:p14="http://schemas.microsoft.com/office/powerpoint/2010/main" val="496823173"/>
      </p:ext>
    </p:extLst>
  </p:cSld>
  <p:clrMapOvr>
    <a:masterClrMapping/>
  </p:clrMapOvr>
  <p:transition spd="med">
    <p:wipe/>
  </p:transition>
  <p:extLst mod="1">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pic>
        <p:nvPicPr>
          <p:cNvPr id="5" name="Picture 4" descr="B2B Section Divider-01-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0592"/>
            <a:ext cx="12210815" cy="6874688"/>
          </a:xfrm>
          <a:prstGeom prst="rect">
            <a:avLst/>
          </a:prstGeom>
        </p:spPr>
      </p:pic>
      <p:sp>
        <p:nvSpPr>
          <p:cNvPr id="2" name="Title 1"/>
          <p:cNvSpPr>
            <a:spLocks noGrp="1"/>
          </p:cNvSpPr>
          <p:nvPr>
            <p:ph type="title"/>
          </p:nvPr>
        </p:nvSpPr>
        <p:spPr>
          <a:xfrm>
            <a:off x="3985955" y="4439837"/>
            <a:ext cx="5948268" cy="618712"/>
          </a:xfrm>
        </p:spPr>
        <p:txBody>
          <a:bodyPr anchor="ctr">
            <a:noAutofit/>
          </a:bodyPr>
          <a:lstStyle>
            <a:lvl1pPr algn="l">
              <a:defRPr sz="2667" b="1" cap="all">
                <a:solidFill>
                  <a:srgbClr val="13294E"/>
                </a:solidFill>
                <a:latin typeface="Century Gothic"/>
                <a:cs typeface="Century Gothic"/>
              </a:defRPr>
            </a:lvl1pPr>
          </a:lstStyle>
          <a:p>
            <a:r>
              <a:rPr lang="en-US" dirty="0"/>
              <a:t>Click to edit Master title style</a:t>
            </a:r>
          </a:p>
        </p:txBody>
      </p:sp>
      <p:sp>
        <p:nvSpPr>
          <p:cNvPr id="3" name="Text Placeholder 2"/>
          <p:cNvSpPr>
            <a:spLocks noGrp="1"/>
          </p:cNvSpPr>
          <p:nvPr>
            <p:ph type="body" idx="1"/>
          </p:nvPr>
        </p:nvSpPr>
        <p:spPr>
          <a:xfrm>
            <a:off x="3985955" y="5058549"/>
            <a:ext cx="5948268" cy="681448"/>
          </a:xfrm>
        </p:spPr>
        <p:txBody>
          <a:bodyPr anchor="ctr">
            <a:normAutofit/>
          </a:bodyPr>
          <a:lstStyle>
            <a:lvl1pPr marL="0" indent="0">
              <a:buNone/>
              <a:defRPr sz="2667" cap="all">
                <a:solidFill>
                  <a:schemeClr val="tx1">
                    <a:tint val="75000"/>
                  </a:schemeClr>
                </a:solidFill>
                <a:latin typeface="Century Gothic"/>
                <a:cs typeface="Century Gothic"/>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505171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ormAutofit/>
          </a:bodyPr>
          <a:lstStyle>
            <a:lvl1pPr>
              <a:defRPr sz="3200"/>
            </a:lvl1pPr>
            <a:lvl2pPr>
              <a:defRPr sz="2667"/>
            </a:lvl2pPr>
            <a:lvl3pPr>
              <a:defRPr sz="2400"/>
            </a:lvl3pPr>
            <a:lvl4pPr>
              <a:defRPr sz="2133"/>
            </a:lvl4pPr>
            <a:lvl5pPr>
              <a:defRPr sz="21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38474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dual-content">
    <p:bg>
      <p:bgPr>
        <a:solidFill>
          <a:schemeClr val="bg2"/>
        </a:solidFill>
        <a:effectLst/>
      </p:bgPr>
    </p:bg>
    <p:spTree>
      <p:nvGrpSpPr>
        <p:cNvPr id="1" name=""/>
        <p:cNvGrpSpPr/>
        <p:nvPr/>
      </p:nvGrpSpPr>
      <p:grpSpPr>
        <a:xfrm>
          <a:off x="0" y="0"/>
          <a:ext cx="0" cy="0"/>
          <a:chOff x="0" y="0"/>
          <a:chExt cx="0" cy="0"/>
        </a:xfrm>
      </p:grpSpPr>
      <p:sp>
        <p:nvSpPr>
          <p:cNvPr id="4" name="Rectangle 3"/>
          <p:cNvSpPr/>
          <p:nvPr/>
        </p:nvSpPr>
        <p:spPr>
          <a:xfrm>
            <a:off x="457200" y="914400"/>
            <a:ext cx="11277600" cy="5486398"/>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2" name="Rectangle 31"/>
          <p:cNvSpPr/>
          <p:nvPr/>
        </p:nvSpPr>
        <p:spPr>
          <a:xfrm>
            <a:off x="914400" y="1371600"/>
            <a:ext cx="3429000" cy="3220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p:txBody>
          <a:bodyPr/>
          <a:lstStyle/>
          <a:p>
            <a:r>
              <a:rPr lang="en-US"/>
              <a:t>Click to edit Master title style</a:t>
            </a:r>
            <a:endParaRPr lang="en-US" dirty="0"/>
          </a:p>
        </p:txBody>
      </p:sp>
      <p:sp>
        <p:nvSpPr>
          <p:cNvPr id="7" name="Content Placeholder 6"/>
          <p:cNvSpPr>
            <a:spLocks noGrp="1"/>
          </p:cNvSpPr>
          <p:nvPr>
            <p:ph sz="quarter" idx="13"/>
          </p:nvPr>
        </p:nvSpPr>
        <p:spPr>
          <a:xfrm>
            <a:off x="6324600" y="1371600"/>
            <a:ext cx="5175250" cy="4572000"/>
          </a:xfrm>
        </p:spPr>
        <p:txBody>
          <a:bodyPr anchor="t">
            <a:normAutofit/>
          </a:bodyPr>
          <a:lstStyle>
            <a:lvl1pPr>
              <a:defRPr sz="1600"/>
            </a:lvl1pPr>
            <a:lvl2pPr>
              <a:defRPr sz="1400"/>
            </a:lvl2pPr>
            <a:lvl3pPr>
              <a:defRPr sz="1200"/>
            </a:lvl3pPr>
            <a:lvl4pPr>
              <a:defRPr sz="1100"/>
            </a:lvl4pPr>
            <a:lvl5pPr>
              <a:defRPr sz="1050"/>
            </a:lvl5pPr>
          </a:lstStyle>
          <a:p>
            <a:pPr lvl="0"/>
            <a:r>
              <a:rPr lang="en-US"/>
              <a:t>Edit Master text styles</a:t>
            </a:r>
          </a:p>
          <a:p>
            <a:pPr lvl="1"/>
            <a:r>
              <a:rPr lang="en-US"/>
              <a:t>Second level</a:t>
            </a:r>
          </a:p>
          <a:p>
            <a:pPr lvl="2"/>
            <a:r>
              <a:rPr lang="en-US"/>
              <a:t>Third level</a:t>
            </a:r>
          </a:p>
          <a:p>
            <a:pPr lvl="3"/>
            <a:r>
              <a:rPr lang="en-US"/>
              <a:t>Fourth level</a:t>
            </a:r>
          </a:p>
        </p:txBody>
      </p:sp>
      <p:sp>
        <p:nvSpPr>
          <p:cNvPr id="12" name="Content Placeholder 6"/>
          <p:cNvSpPr>
            <a:spLocks noGrp="1"/>
          </p:cNvSpPr>
          <p:nvPr>
            <p:ph sz="quarter" idx="14"/>
          </p:nvPr>
        </p:nvSpPr>
        <p:spPr>
          <a:xfrm>
            <a:off x="679450" y="1371600"/>
            <a:ext cx="5187950" cy="4572000"/>
          </a:xfrm>
        </p:spPr>
        <p:txBody>
          <a:bodyPr anchor="t">
            <a:normAutofit/>
          </a:bodyPr>
          <a:lstStyle>
            <a:lvl1pPr>
              <a:defRPr sz="1600"/>
            </a:lvl1pPr>
            <a:lvl2pPr>
              <a:defRPr sz="1400"/>
            </a:lvl2pPr>
            <a:lvl3pPr>
              <a:defRPr sz="1200"/>
            </a:lvl3pPr>
            <a:lvl4pPr>
              <a:defRPr sz="1100"/>
            </a:lvl4pPr>
            <a:lvl5pPr>
              <a:defRPr sz="105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Footer Placeholder 8"/>
          <p:cNvSpPr>
            <a:spLocks noGrp="1"/>
          </p:cNvSpPr>
          <p:nvPr>
            <p:ph type="ftr" sz="quarter" idx="15"/>
          </p:nvPr>
        </p:nvSpPr>
        <p:spPr/>
        <p:txBody>
          <a:bodyPr/>
          <a:lstStyle/>
          <a:p>
            <a:r>
              <a:rPr lang="en-US"/>
              <a:t>Silicon Labs Confidential</a:t>
            </a:r>
            <a:endParaRPr lang="en-US" dirty="0"/>
          </a:p>
        </p:txBody>
      </p:sp>
      <p:sp>
        <p:nvSpPr>
          <p:cNvPr id="10" name="Slide Number Placeholder 9"/>
          <p:cNvSpPr>
            <a:spLocks noGrp="1"/>
          </p:cNvSpPr>
          <p:nvPr>
            <p:ph type="sldNum" sz="quarter" idx="16"/>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2131053998"/>
      </p:ext>
    </p:extLst>
  </p:cSld>
  <p:clrMapOvr>
    <a:masterClrMapping/>
  </p:clrMapOvr>
  <p:transition spd="med">
    <p:wipe/>
  </p:transition>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riple-content">
    <p:bg>
      <p:bgPr>
        <a:solidFill>
          <a:schemeClr val="bg2"/>
        </a:solidFill>
        <a:effectLst/>
      </p:bgPr>
    </p:bg>
    <p:spTree>
      <p:nvGrpSpPr>
        <p:cNvPr id="1" name=""/>
        <p:cNvGrpSpPr/>
        <p:nvPr/>
      </p:nvGrpSpPr>
      <p:grpSpPr>
        <a:xfrm>
          <a:off x="0" y="0"/>
          <a:ext cx="0" cy="0"/>
          <a:chOff x="0" y="0"/>
          <a:chExt cx="0" cy="0"/>
        </a:xfrm>
      </p:grpSpPr>
      <p:sp>
        <p:nvSpPr>
          <p:cNvPr id="12" name="Rectangle 11"/>
          <p:cNvSpPr/>
          <p:nvPr/>
        </p:nvSpPr>
        <p:spPr>
          <a:xfrm>
            <a:off x="457200" y="914401"/>
            <a:ext cx="11277600" cy="5486396"/>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0" name="Content Placeholder 9"/>
          <p:cNvSpPr>
            <a:spLocks noGrp="1"/>
          </p:cNvSpPr>
          <p:nvPr>
            <p:ph sz="quarter" idx="12"/>
          </p:nvPr>
        </p:nvSpPr>
        <p:spPr>
          <a:xfrm>
            <a:off x="6324600" y="1143002"/>
            <a:ext cx="5175250" cy="5029198"/>
          </a:xfrm>
        </p:spPr>
        <p:txBody>
          <a:bodyPr>
            <a:normAutofit/>
          </a:bodyPr>
          <a:lstStyle>
            <a:lvl1pPr>
              <a:defRPr sz="1600"/>
            </a:lvl1pPr>
            <a:lvl2pPr>
              <a:defRPr sz="1400"/>
            </a:lvl2pPr>
            <a:lvl3pPr>
              <a:defRPr sz="1200"/>
            </a:lvl3pPr>
            <a:lvl4pPr>
              <a:defRPr sz="1100"/>
            </a:lvl4pPr>
            <a:lvl5pPr>
              <a:defRPr sz="1200"/>
            </a:lvl5pPr>
          </a:lstStyle>
          <a:p>
            <a:pPr lvl="0"/>
            <a:r>
              <a:rPr lang="en-US"/>
              <a:t>Edit Master text styles</a:t>
            </a:r>
          </a:p>
          <a:p>
            <a:pPr lvl="1"/>
            <a:r>
              <a:rPr lang="en-US"/>
              <a:t>Second level</a:t>
            </a:r>
          </a:p>
          <a:p>
            <a:pPr lvl="2"/>
            <a:r>
              <a:rPr lang="en-US"/>
              <a:t>Third level</a:t>
            </a:r>
          </a:p>
          <a:p>
            <a:pPr lvl="3"/>
            <a:r>
              <a:rPr lang="en-US"/>
              <a:t>Fourth level</a:t>
            </a:r>
          </a:p>
        </p:txBody>
      </p:sp>
      <p:sp>
        <p:nvSpPr>
          <p:cNvPr id="11" name="Content Placeholder 9"/>
          <p:cNvSpPr>
            <a:spLocks noGrp="1"/>
          </p:cNvSpPr>
          <p:nvPr>
            <p:ph sz="quarter" idx="13"/>
          </p:nvPr>
        </p:nvSpPr>
        <p:spPr>
          <a:xfrm>
            <a:off x="679450" y="1143002"/>
            <a:ext cx="5187950" cy="2628899"/>
          </a:xfrm>
        </p:spPr>
        <p:txBody>
          <a:bodyPr>
            <a:normAutofit/>
          </a:bodyPr>
          <a:lstStyle>
            <a:lvl1pPr>
              <a:defRPr sz="1600"/>
            </a:lvl1pPr>
            <a:lvl2pPr>
              <a:defRPr sz="1400"/>
            </a:lvl2pPr>
            <a:lvl3pPr>
              <a:defRPr sz="1200"/>
            </a:lvl3pPr>
            <a:lvl4pPr>
              <a:defRPr sz="1100"/>
            </a:lvl4pPr>
            <a:lvl5pPr>
              <a:defRPr sz="1200"/>
            </a:lvl5pPr>
          </a:lstStyle>
          <a:p>
            <a:pPr lvl="0"/>
            <a:r>
              <a:rPr lang="en-US"/>
              <a:t>Edit Master text styles</a:t>
            </a:r>
          </a:p>
          <a:p>
            <a:pPr lvl="1"/>
            <a:r>
              <a:rPr lang="en-US"/>
              <a:t>Second level</a:t>
            </a:r>
          </a:p>
          <a:p>
            <a:pPr lvl="2"/>
            <a:r>
              <a:rPr lang="en-US"/>
              <a:t>Third level</a:t>
            </a:r>
          </a:p>
          <a:p>
            <a:pPr lvl="3"/>
            <a:r>
              <a:rPr lang="en-US"/>
              <a:t>Fourth level</a:t>
            </a:r>
          </a:p>
        </p:txBody>
      </p:sp>
      <p:sp>
        <p:nvSpPr>
          <p:cNvPr id="8" name="Content Placeholder 9"/>
          <p:cNvSpPr>
            <a:spLocks noGrp="1"/>
          </p:cNvSpPr>
          <p:nvPr>
            <p:ph sz="quarter" idx="16"/>
          </p:nvPr>
        </p:nvSpPr>
        <p:spPr>
          <a:xfrm>
            <a:off x="679450" y="4000501"/>
            <a:ext cx="5187950" cy="2171700"/>
          </a:xfrm>
        </p:spPr>
        <p:txBody>
          <a:bodyPr>
            <a:normAutofit/>
          </a:bodyPr>
          <a:lstStyle>
            <a:lvl1pPr>
              <a:defRPr sz="1600"/>
            </a:lvl1pPr>
            <a:lvl2pPr>
              <a:defRPr sz="1400"/>
            </a:lvl2pPr>
            <a:lvl3pPr>
              <a:defRPr sz="1200"/>
            </a:lvl3pPr>
            <a:lvl4pPr>
              <a:defRPr sz="1100"/>
            </a:lvl4pPr>
            <a:lvl5pPr>
              <a:defRPr sz="1200"/>
            </a:lvl5pPr>
          </a:lstStyle>
          <a:p>
            <a:pPr lvl="0"/>
            <a:r>
              <a:rPr lang="en-US"/>
              <a:t>Edit Master text styles</a:t>
            </a:r>
          </a:p>
          <a:p>
            <a:pPr lvl="1"/>
            <a:r>
              <a:rPr lang="en-US"/>
              <a:t>Second level</a:t>
            </a:r>
          </a:p>
          <a:p>
            <a:pPr lvl="2"/>
            <a:r>
              <a:rPr lang="en-US"/>
              <a:t>Third level</a:t>
            </a:r>
          </a:p>
          <a:p>
            <a:pPr lvl="3"/>
            <a:r>
              <a:rPr lang="en-US"/>
              <a:t>Fourth level</a:t>
            </a:r>
          </a:p>
        </p:txBody>
      </p:sp>
      <p:cxnSp>
        <p:nvCxnSpPr>
          <p:cNvPr id="6" name="Straight Connector 5"/>
          <p:cNvCxnSpPr/>
          <p:nvPr/>
        </p:nvCxnSpPr>
        <p:spPr>
          <a:xfrm>
            <a:off x="6096000" y="1143002"/>
            <a:ext cx="0" cy="5029198"/>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 name="Title 4"/>
          <p:cNvSpPr>
            <a:spLocks noGrp="1"/>
          </p:cNvSpPr>
          <p:nvPr>
            <p:ph type="title"/>
          </p:nvPr>
        </p:nvSpPr>
        <p:spPr/>
        <p:txBody>
          <a:bodyPr/>
          <a:lstStyle/>
          <a:p>
            <a:r>
              <a:rPr lang="en-US"/>
              <a:t>Click to edit Master title style</a:t>
            </a:r>
          </a:p>
        </p:txBody>
      </p:sp>
      <p:sp>
        <p:nvSpPr>
          <p:cNvPr id="7" name="Footer Placeholder 6"/>
          <p:cNvSpPr>
            <a:spLocks noGrp="1"/>
          </p:cNvSpPr>
          <p:nvPr>
            <p:ph type="ftr" sz="quarter" idx="17"/>
          </p:nvPr>
        </p:nvSpPr>
        <p:spPr/>
        <p:txBody>
          <a:bodyPr/>
          <a:lstStyle/>
          <a:p>
            <a:r>
              <a:rPr lang="en-US"/>
              <a:t>Silicon Labs Confidential</a:t>
            </a:r>
            <a:endParaRPr lang="en-US" dirty="0"/>
          </a:p>
        </p:txBody>
      </p:sp>
      <p:sp>
        <p:nvSpPr>
          <p:cNvPr id="9" name="Slide Number Placeholder 8"/>
          <p:cNvSpPr>
            <a:spLocks noGrp="1"/>
          </p:cNvSpPr>
          <p:nvPr>
            <p:ph type="sldNum" sz="quarter" idx="18"/>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634275540"/>
      </p:ext>
    </p:extLst>
  </p:cSld>
  <p:clrMapOvr>
    <a:masterClrMapping/>
  </p:clrMapOvr>
  <p:transition spd="med">
    <p:wipe/>
  </p:transition>
  <p:extLst mod="1">
    <p:ext uri="{DCECCB84-F9BA-43D5-87BE-67443E8EF086}">
      <p15:sldGuideLst xmlns:p15="http://schemas.microsoft.com/office/powerpoint/2012/main">
        <p15:guide id="1" orient="horz" pos="244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quad-content">
    <p:bg>
      <p:bgPr>
        <a:solidFill>
          <a:schemeClr val="bg2"/>
        </a:solidFill>
        <a:effectLst/>
      </p:bgPr>
    </p:bg>
    <p:spTree>
      <p:nvGrpSpPr>
        <p:cNvPr id="1" name=""/>
        <p:cNvGrpSpPr/>
        <p:nvPr/>
      </p:nvGrpSpPr>
      <p:grpSpPr>
        <a:xfrm>
          <a:off x="0" y="0"/>
          <a:ext cx="0" cy="0"/>
          <a:chOff x="0" y="0"/>
          <a:chExt cx="0" cy="0"/>
        </a:xfrm>
      </p:grpSpPr>
      <p:sp>
        <p:nvSpPr>
          <p:cNvPr id="14" name="Rectangle 13"/>
          <p:cNvSpPr/>
          <p:nvPr/>
        </p:nvSpPr>
        <p:spPr>
          <a:xfrm>
            <a:off x="457200" y="914401"/>
            <a:ext cx="11277600" cy="5486396"/>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cxnSp>
        <p:nvCxnSpPr>
          <p:cNvPr id="15" name="Straight Connector 14"/>
          <p:cNvCxnSpPr/>
          <p:nvPr/>
        </p:nvCxnSpPr>
        <p:spPr>
          <a:xfrm>
            <a:off x="6096000" y="1143002"/>
            <a:ext cx="0" cy="5029198"/>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US"/>
              <a:t>Click to edit Master title style</a:t>
            </a:r>
            <a:endParaRPr lang="en-US" dirty="0"/>
          </a:p>
        </p:txBody>
      </p:sp>
      <p:sp>
        <p:nvSpPr>
          <p:cNvPr id="11" name="Content Placeholder 9"/>
          <p:cNvSpPr>
            <a:spLocks noGrp="1"/>
          </p:cNvSpPr>
          <p:nvPr>
            <p:ph sz="quarter" idx="13"/>
          </p:nvPr>
        </p:nvSpPr>
        <p:spPr>
          <a:xfrm>
            <a:off x="6324600" y="1143002"/>
            <a:ext cx="5175250" cy="2628899"/>
          </a:xfrm>
        </p:spPr>
        <p:txBody>
          <a:bodyPr>
            <a:normAutofit/>
          </a:bodyPr>
          <a:lstStyle>
            <a:lvl1pPr>
              <a:defRPr sz="1600"/>
            </a:lvl1pPr>
            <a:lvl2pPr>
              <a:defRPr sz="1400"/>
            </a:lvl2pPr>
            <a:lvl3pPr>
              <a:defRPr sz="1200"/>
            </a:lvl3pPr>
            <a:lvl4pPr>
              <a:defRPr sz="1100"/>
            </a:lvl4pPr>
            <a:lvl5pPr>
              <a:defRPr sz="1200"/>
            </a:lvl5pPr>
          </a:lstStyle>
          <a:p>
            <a:pPr lvl="0"/>
            <a:r>
              <a:rPr lang="en-US"/>
              <a:t>Edit Master text styles</a:t>
            </a:r>
          </a:p>
          <a:p>
            <a:pPr lvl="1"/>
            <a:r>
              <a:rPr lang="en-US"/>
              <a:t>Second level</a:t>
            </a:r>
          </a:p>
          <a:p>
            <a:pPr lvl="2"/>
            <a:r>
              <a:rPr lang="en-US"/>
              <a:t>Third level</a:t>
            </a:r>
          </a:p>
          <a:p>
            <a:pPr lvl="3"/>
            <a:r>
              <a:rPr lang="en-US"/>
              <a:t>Fourth level</a:t>
            </a:r>
          </a:p>
        </p:txBody>
      </p:sp>
      <p:sp>
        <p:nvSpPr>
          <p:cNvPr id="8" name="Content Placeholder 9"/>
          <p:cNvSpPr>
            <a:spLocks noGrp="1"/>
          </p:cNvSpPr>
          <p:nvPr>
            <p:ph sz="quarter" idx="16"/>
          </p:nvPr>
        </p:nvSpPr>
        <p:spPr>
          <a:xfrm>
            <a:off x="6324600" y="4000499"/>
            <a:ext cx="5175250" cy="2171701"/>
          </a:xfrm>
        </p:spPr>
        <p:txBody>
          <a:bodyPr>
            <a:normAutofit/>
          </a:bodyPr>
          <a:lstStyle>
            <a:lvl1pPr>
              <a:defRPr sz="1600"/>
            </a:lvl1pPr>
            <a:lvl2pPr>
              <a:defRPr sz="1400"/>
            </a:lvl2pPr>
            <a:lvl3pPr>
              <a:defRPr sz="1200"/>
            </a:lvl3pPr>
            <a:lvl4pPr>
              <a:defRPr sz="1100"/>
            </a:lvl4pPr>
            <a:lvl5pPr>
              <a:defRPr sz="12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Content Placeholder 9"/>
          <p:cNvSpPr>
            <a:spLocks noGrp="1"/>
          </p:cNvSpPr>
          <p:nvPr>
            <p:ph sz="quarter" idx="17"/>
          </p:nvPr>
        </p:nvSpPr>
        <p:spPr>
          <a:xfrm>
            <a:off x="679450" y="1143002"/>
            <a:ext cx="5187951" cy="2628899"/>
          </a:xfrm>
        </p:spPr>
        <p:txBody>
          <a:bodyPr>
            <a:normAutofit/>
          </a:bodyPr>
          <a:lstStyle>
            <a:lvl1pPr>
              <a:defRPr sz="1600"/>
            </a:lvl1pPr>
            <a:lvl2pPr>
              <a:defRPr sz="1400"/>
            </a:lvl2pPr>
            <a:lvl3pPr>
              <a:defRPr sz="1200"/>
            </a:lvl3pPr>
            <a:lvl4pPr>
              <a:defRPr sz="1100"/>
            </a:lvl4pPr>
            <a:lvl5pPr>
              <a:defRPr sz="1200"/>
            </a:lvl5pPr>
          </a:lstStyle>
          <a:p>
            <a:pPr lvl="0"/>
            <a:r>
              <a:rPr lang="en-US"/>
              <a:t>Edit Master text styles</a:t>
            </a:r>
          </a:p>
          <a:p>
            <a:pPr lvl="1"/>
            <a:r>
              <a:rPr lang="en-US"/>
              <a:t>Second level</a:t>
            </a:r>
          </a:p>
          <a:p>
            <a:pPr lvl="2"/>
            <a:r>
              <a:rPr lang="en-US"/>
              <a:t>Third level</a:t>
            </a:r>
          </a:p>
          <a:p>
            <a:pPr lvl="3"/>
            <a:r>
              <a:rPr lang="en-US"/>
              <a:t>Fourth level</a:t>
            </a:r>
          </a:p>
        </p:txBody>
      </p:sp>
      <p:sp>
        <p:nvSpPr>
          <p:cNvPr id="12" name="Content Placeholder 9"/>
          <p:cNvSpPr>
            <a:spLocks noGrp="1"/>
          </p:cNvSpPr>
          <p:nvPr>
            <p:ph sz="quarter" idx="18"/>
          </p:nvPr>
        </p:nvSpPr>
        <p:spPr>
          <a:xfrm>
            <a:off x="679450" y="4000501"/>
            <a:ext cx="5181600" cy="2171700"/>
          </a:xfrm>
        </p:spPr>
        <p:txBody>
          <a:bodyPr>
            <a:normAutofit/>
          </a:bodyPr>
          <a:lstStyle>
            <a:lvl1pPr>
              <a:defRPr sz="1600"/>
            </a:lvl1pPr>
            <a:lvl2pPr>
              <a:defRPr sz="1400"/>
            </a:lvl2pPr>
            <a:lvl3pPr>
              <a:defRPr sz="1200"/>
            </a:lvl3pPr>
            <a:lvl4pPr>
              <a:defRPr sz="1100"/>
            </a:lvl4pPr>
            <a:lvl5pPr>
              <a:defRPr sz="1200"/>
            </a:lvl5pPr>
          </a:lstStyle>
          <a:p>
            <a:pPr lvl="0"/>
            <a:r>
              <a:rPr lang="en-US"/>
              <a:t>Edit Master text styles</a:t>
            </a:r>
          </a:p>
          <a:p>
            <a:pPr lvl="1"/>
            <a:r>
              <a:rPr lang="en-US"/>
              <a:t>Second level</a:t>
            </a:r>
          </a:p>
          <a:p>
            <a:pPr lvl="2"/>
            <a:r>
              <a:rPr lang="en-US"/>
              <a:t>Third level</a:t>
            </a:r>
          </a:p>
          <a:p>
            <a:pPr lvl="3"/>
            <a:r>
              <a:rPr lang="en-US"/>
              <a:t>Fourth level</a:t>
            </a:r>
          </a:p>
        </p:txBody>
      </p:sp>
      <p:sp>
        <p:nvSpPr>
          <p:cNvPr id="5" name="Footer Placeholder 4"/>
          <p:cNvSpPr>
            <a:spLocks noGrp="1"/>
          </p:cNvSpPr>
          <p:nvPr>
            <p:ph type="ftr" sz="quarter" idx="19"/>
          </p:nvPr>
        </p:nvSpPr>
        <p:spPr/>
        <p:txBody>
          <a:bodyPr/>
          <a:lstStyle/>
          <a:p>
            <a:r>
              <a:rPr lang="en-US"/>
              <a:t>Silicon Labs Confidential</a:t>
            </a:r>
            <a:endParaRPr lang="en-US" dirty="0"/>
          </a:p>
        </p:txBody>
      </p:sp>
      <p:sp>
        <p:nvSpPr>
          <p:cNvPr id="6" name="Slide Number Placeholder 5"/>
          <p:cNvSpPr>
            <a:spLocks noGrp="1"/>
          </p:cNvSpPr>
          <p:nvPr>
            <p:ph type="sldNum" sz="quarter" idx="20"/>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1108891576"/>
      </p:ext>
    </p:extLst>
  </p:cSld>
  <p:clrMapOvr>
    <a:masterClrMapping/>
  </p:clrMapOvr>
  <p:transition spd="med">
    <p:wipe/>
  </p:transition>
  <p:extLst mod="1">
    <p:ext uri="{DCECCB84-F9BA-43D5-87BE-67443E8EF086}">
      <p15:sldGuideLst xmlns:p15="http://schemas.microsoft.com/office/powerpoint/2012/main">
        <p15:guide id="1" orient="horz" pos="2448">
          <p15:clr>
            <a:srgbClr val="FBAE40"/>
          </p15:clr>
        </p15:guide>
        <p15:guide id="2" pos="3770">
          <p15:clr>
            <a:srgbClr val="FBAE40"/>
          </p15:clr>
        </p15:guide>
        <p15:guide id="3" pos="3909">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ual-content-horizontal">
    <p:bg>
      <p:bgPr>
        <a:solidFill>
          <a:schemeClr val="bg2"/>
        </a:solidFill>
        <a:effectLst/>
      </p:bgPr>
    </p:bg>
    <p:spTree>
      <p:nvGrpSpPr>
        <p:cNvPr id="1" name=""/>
        <p:cNvGrpSpPr/>
        <p:nvPr/>
      </p:nvGrpSpPr>
      <p:grpSpPr>
        <a:xfrm>
          <a:off x="0" y="0"/>
          <a:ext cx="0" cy="0"/>
          <a:chOff x="0" y="0"/>
          <a:chExt cx="0" cy="0"/>
        </a:xfrm>
      </p:grpSpPr>
      <p:sp>
        <p:nvSpPr>
          <p:cNvPr id="12" name="Rectangle 11"/>
          <p:cNvSpPr/>
          <p:nvPr/>
        </p:nvSpPr>
        <p:spPr>
          <a:xfrm>
            <a:off x="457200" y="914401"/>
            <a:ext cx="11277600" cy="5486396"/>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Title 2"/>
          <p:cNvSpPr>
            <a:spLocks noGrp="1"/>
          </p:cNvSpPr>
          <p:nvPr>
            <p:ph type="title"/>
          </p:nvPr>
        </p:nvSpPr>
        <p:spPr/>
        <p:txBody>
          <a:bodyPr/>
          <a:lstStyle/>
          <a:p>
            <a:r>
              <a:rPr lang="en-US"/>
              <a:t>Click to edit Master title style</a:t>
            </a:r>
            <a:endParaRPr lang="en-US" dirty="0"/>
          </a:p>
        </p:txBody>
      </p:sp>
      <p:sp>
        <p:nvSpPr>
          <p:cNvPr id="5" name="Content Placeholder 2"/>
          <p:cNvSpPr>
            <a:spLocks noGrp="1"/>
          </p:cNvSpPr>
          <p:nvPr>
            <p:ph idx="10"/>
          </p:nvPr>
        </p:nvSpPr>
        <p:spPr>
          <a:xfrm>
            <a:off x="685799" y="1143000"/>
            <a:ext cx="10820401" cy="3200400"/>
          </a:xfrm>
          <a:prstGeom prst="rect">
            <a:avLst/>
          </a:prstGeom>
        </p:spPr>
        <p:txBody>
          <a:bodyPr anchor="t">
            <a:normAutofit/>
          </a:bodyPr>
          <a:lstStyle>
            <a:lvl1pPr>
              <a:buClr>
                <a:schemeClr val="tx2"/>
              </a:buClr>
              <a:defRPr sz="2000">
                <a:solidFill>
                  <a:schemeClr val="tx1"/>
                </a:solidFill>
              </a:defRPr>
            </a:lvl1pPr>
            <a:lvl2pPr>
              <a:buClr>
                <a:schemeClr val="tx2"/>
              </a:buClr>
              <a:defRPr sz="1800">
                <a:solidFill>
                  <a:schemeClr val="tx1"/>
                </a:solidFill>
              </a:defRPr>
            </a:lvl2pPr>
            <a:lvl3pPr>
              <a:buClr>
                <a:schemeClr val="tx2"/>
              </a:buClr>
              <a:defRPr sz="1600">
                <a:solidFill>
                  <a:schemeClr val="tx1"/>
                </a:solidFill>
              </a:defRPr>
            </a:lvl3pPr>
            <a:lvl4pPr>
              <a:buClr>
                <a:schemeClr val="tx2"/>
              </a:buClr>
              <a:defRPr sz="1400">
                <a:solidFill>
                  <a:schemeClr val="tx1"/>
                </a:solidFill>
              </a:defRPr>
            </a:lvl4pPr>
            <a:lvl5pPr>
              <a:defRPr sz="14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Content Placeholder 2"/>
          <p:cNvSpPr>
            <a:spLocks noGrp="1"/>
          </p:cNvSpPr>
          <p:nvPr>
            <p:ph idx="13"/>
          </p:nvPr>
        </p:nvSpPr>
        <p:spPr>
          <a:xfrm>
            <a:off x="685799" y="4572001"/>
            <a:ext cx="10820401" cy="1600200"/>
          </a:xfrm>
          <a:prstGeom prst="rect">
            <a:avLst/>
          </a:prstGeom>
        </p:spPr>
        <p:txBody>
          <a:bodyPr anchor="t">
            <a:normAutofit/>
          </a:bodyPr>
          <a:lstStyle>
            <a:lvl1pPr>
              <a:buClr>
                <a:schemeClr val="tx2"/>
              </a:buClr>
              <a:defRPr sz="2000">
                <a:solidFill>
                  <a:schemeClr val="tx1"/>
                </a:solidFill>
              </a:defRPr>
            </a:lvl1pPr>
            <a:lvl2pPr>
              <a:buClr>
                <a:schemeClr val="tx2"/>
              </a:buClr>
              <a:defRPr sz="1800">
                <a:solidFill>
                  <a:schemeClr val="tx1"/>
                </a:solidFill>
              </a:defRPr>
            </a:lvl2pPr>
            <a:lvl3pPr>
              <a:buClr>
                <a:schemeClr val="tx2"/>
              </a:buClr>
              <a:defRPr sz="1600">
                <a:solidFill>
                  <a:schemeClr val="tx1"/>
                </a:solidFill>
              </a:defRPr>
            </a:lvl3pPr>
            <a:lvl4pPr>
              <a:buClr>
                <a:schemeClr val="tx2"/>
              </a:buClr>
              <a:defRPr sz="1400">
                <a:solidFill>
                  <a:schemeClr val="tx1"/>
                </a:solidFill>
              </a:defRPr>
            </a:lvl4pPr>
            <a:lvl5pPr>
              <a:defRPr sz="1400"/>
            </a:lvl5pPr>
          </a:lstStyle>
          <a:p>
            <a:pPr lvl="0"/>
            <a:r>
              <a:rPr lang="en-US"/>
              <a:t>Edit Master text styles</a:t>
            </a:r>
          </a:p>
          <a:p>
            <a:pPr lvl="1"/>
            <a:r>
              <a:rPr lang="en-US"/>
              <a:t>Second level</a:t>
            </a:r>
          </a:p>
          <a:p>
            <a:pPr lvl="2"/>
            <a:r>
              <a:rPr lang="en-US"/>
              <a:t>Third level</a:t>
            </a:r>
          </a:p>
          <a:p>
            <a:pPr lvl="3"/>
            <a:r>
              <a:rPr lang="en-US"/>
              <a:t>Fourth level</a:t>
            </a:r>
          </a:p>
        </p:txBody>
      </p:sp>
      <p:sp>
        <p:nvSpPr>
          <p:cNvPr id="7" name="Footer Placeholder 6"/>
          <p:cNvSpPr>
            <a:spLocks noGrp="1"/>
          </p:cNvSpPr>
          <p:nvPr>
            <p:ph type="ftr" sz="quarter" idx="14"/>
          </p:nvPr>
        </p:nvSpPr>
        <p:spPr/>
        <p:txBody>
          <a:bodyPr/>
          <a:lstStyle/>
          <a:p>
            <a:r>
              <a:rPr lang="en-US"/>
              <a:t>Silicon Labs Confidential</a:t>
            </a:r>
            <a:endParaRPr lang="en-US" dirty="0"/>
          </a:p>
        </p:txBody>
      </p:sp>
      <p:sp>
        <p:nvSpPr>
          <p:cNvPr id="8" name="Slide Number Placeholder 7"/>
          <p:cNvSpPr>
            <a:spLocks noGrp="1"/>
          </p:cNvSpPr>
          <p:nvPr>
            <p:ph type="sldNum" sz="quarter" idx="15"/>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1143313019"/>
      </p:ext>
    </p:extLst>
  </p:cSld>
  <p:clrMapOvr>
    <a:masterClrMapping/>
  </p:clrMapOvr>
  <p:transition spd="med">
    <p:wipe/>
  </p:transition>
  <p:extLst mod="1">
    <p:ext uri="{DCECCB84-F9BA-43D5-87BE-67443E8EF086}">
      <p15:sldGuideLst xmlns:p15="http://schemas.microsoft.com/office/powerpoint/2012/main">
        <p15:guide id="1" pos="3808">
          <p15:clr>
            <a:srgbClr val="FBAE40"/>
          </p15:clr>
        </p15:guide>
        <p15:guide id="2" pos="3876">
          <p15:clr>
            <a:srgbClr val="FBAE40"/>
          </p15:clr>
        </p15:guide>
        <p15:guide id="3" orient="horz" pos="2880">
          <p15:clr>
            <a:srgbClr val="FBAE40"/>
          </p15:clr>
        </p15:guide>
        <p15:guide id="4" orient="horz" pos="2736">
          <p15:clr>
            <a:srgbClr val="FBAE40"/>
          </p15:clr>
        </p15:guide>
        <p15:guide id="5" orient="horz" pos="720">
          <p15:clr>
            <a:srgbClr val="FBAE40"/>
          </p15:clr>
        </p15:guide>
        <p15:guide id="6" orient="horz" pos="388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ingle-content-picture">
    <p:bg>
      <p:bgPr>
        <a:solidFill>
          <a:schemeClr val="bg2"/>
        </a:solidFill>
        <a:effectLst/>
      </p:bgPr>
    </p:bg>
    <p:spTree>
      <p:nvGrpSpPr>
        <p:cNvPr id="1" name=""/>
        <p:cNvGrpSpPr/>
        <p:nvPr/>
      </p:nvGrpSpPr>
      <p:grpSpPr>
        <a:xfrm>
          <a:off x="0" y="0"/>
          <a:ext cx="0" cy="0"/>
          <a:chOff x="0" y="0"/>
          <a:chExt cx="0" cy="0"/>
        </a:xfrm>
      </p:grpSpPr>
      <p:sp>
        <p:nvSpPr>
          <p:cNvPr id="4" name="Rectangle 3"/>
          <p:cNvSpPr/>
          <p:nvPr/>
        </p:nvSpPr>
        <p:spPr>
          <a:xfrm>
            <a:off x="457200" y="914400"/>
            <a:ext cx="11277600" cy="5486397"/>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5" name="Title 4"/>
          <p:cNvSpPr>
            <a:spLocks noGrp="1"/>
          </p:cNvSpPr>
          <p:nvPr>
            <p:ph type="title"/>
          </p:nvPr>
        </p:nvSpPr>
        <p:spPr>
          <a:xfrm>
            <a:off x="457200" y="0"/>
            <a:ext cx="11277600" cy="914400"/>
          </a:xfrm>
        </p:spPr>
        <p:txBody>
          <a:bodyPr/>
          <a:lstStyle/>
          <a:p>
            <a:r>
              <a:rPr lang="en-US"/>
              <a:t>Click to edit Master title style</a:t>
            </a:r>
            <a:endParaRPr lang="en-US" dirty="0"/>
          </a:p>
        </p:txBody>
      </p:sp>
      <p:sp>
        <p:nvSpPr>
          <p:cNvPr id="10" name="Picture Placeholder 5"/>
          <p:cNvSpPr>
            <a:spLocks noGrp="1"/>
          </p:cNvSpPr>
          <p:nvPr>
            <p:ph type="pic" sz="quarter" idx="15"/>
          </p:nvPr>
        </p:nvSpPr>
        <p:spPr>
          <a:xfrm>
            <a:off x="460484" y="914400"/>
            <a:ext cx="6549916" cy="5486400"/>
          </a:xfrm>
          <a:ln>
            <a:noFill/>
          </a:ln>
        </p:spPr>
        <p:txBody>
          <a:bodyPr tIns="1371600">
            <a:normAutofit/>
          </a:bodyPr>
          <a:lstStyle>
            <a:lvl1pPr marL="0" indent="0" algn="ctr">
              <a:buNone/>
              <a:defRPr sz="1400"/>
            </a:lvl1pPr>
          </a:lstStyle>
          <a:p>
            <a:r>
              <a:rPr lang="en-US"/>
              <a:t>Click icon to add picture</a:t>
            </a:r>
            <a:endParaRPr lang="en-US" dirty="0"/>
          </a:p>
        </p:txBody>
      </p:sp>
      <p:sp>
        <p:nvSpPr>
          <p:cNvPr id="11" name="Content Placeholder 6"/>
          <p:cNvSpPr>
            <a:spLocks noGrp="1"/>
          </p:cNvSpPr>
          <p:nvPr>
            <p:ph sz="quarter" idx="13"/>
          </p:nvPr>
        </p:nvSpPr>
        <p:spPr>
          <a:xfrm>
            <a:off x="7239000" y="1143000"/>
            <a:ext cx="4267200" cy="5029200"/>
          </a:xfrm>
        </p:spPr>
        <p:txBody>
          <a:bodyPr lIns="0" rIns="0" anchor="ctr">
            <a:normAutofit/>
          </a:bodyPr>
          <a:lstStyle>
            <a:lvl1pPr>
              <a:defRPr sz="1600"/>
            </a:lvl1pPr>
            <a:lvl2pPr>
              <a:defRPr sz="1400"/>
            </a:lvl2pPr>
            <a:lvl3pPr>
              <a:defRPr sz="1200"/>
            </a:lvl3pPr>
            <a:lvl4pPr>
              <a:defRPr sz="1100"/>
            </a:lvl4pPr>
            <a:lvl5pPr>
              <a:defRPr sz="1050"/>
            </a:lvl5pPr>
          </a:lstStyle>
          <a:p>
            <a:pPr lvl="0"/>
            <a:r>
              <a:rPr lang="en-US"/>
              <a:t>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6"/>
          </p:nvPr>
        </p:nvSpPr>
        <p:spPr/>
        <p:txBody>
          <a:bodyPr/>
          <a:lstStyle/>
          <a:p>
            <a:r>
              <a:rPr lang="en-US"/>
              <a:t>Silicon Labs Confidential</a:t>
            </a:r>
            <a:endParaRPr lang="en-US" dirty="0"/>
          </a:p>
        </p:txBody>
      </p:sp>
      <p:sp>
        <p:nvSpPr>
          <p:cNvPr id="7" name="Slide Number Placeholder 6"/>
          <p:cNvSpPr>
            <a:spLocks noGrp="1"/>
          </p:cNvSpPr>
          <p:nvPr>
            <p:ph type="sldNum" sz="quarter" idx="17"/>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1256834189"/>
      </p:ext>
    </p:extLst>
  </p:cSld>
  <p:clrMapOvr>
    <a:masterClrMapping/>
  </p:clrMapOvr>
  <p:transition spd="med">
    <p:wipe/>
  </p:transition>
  <p:extLst mod="1">
    <p:ext uri="{DCECCB84-F9BA-43D5-87BE-67443E8EF086}">
      <p15:sldGuideLst xmlns:p15="http://schemas.microsoft.com/office/powerpoint/2012/main">
        <p15:guide id="1" pos="4416">
          <p15:clr>
            <a:srgbClr val="FBAE40"/>
          </p15:clr>
        </p15:guide>
        <p15:guide id="2" pos="45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ingle-content-picture-blue">
    <p:bg>
      <p:bgPr>
        <a:solidFill>
          <a:schemeClr val="bg2"/>
        </a:solidFill>
        <a:effectLst/>
      </p:bgPr>
    </p:bg>
    <p:spTree>
      <p:nvGrpSpPr>
        <p:cNvPr id="1" name=""/>
        <p:cNvGrpSpPr/>
        <p:nvPr/>
      </p:nvGrpSpPr>
      <p:grpSpPr>
        <a:xfrm>
          <a:off x="0" y="0"/>
          <a:ext cx="0" cy="0"/>
          <a:chOff x="0" y="0"/>
          <a:chExt cx="0" cy="0"/>
        </a:xfrm>
      </p:grpSpPr>
      <p:sp>
        <p:nvSpPr>
          <p:cNvPr id="4" name="Rectangle 3"/>
          <p:cNvSpPr/>
          <p:nvPr/>
        </p:nvSpPr>
        <p:spPr>
          <a:xfrm>
            <a:off x="457200" y="914401"/>
            <a:ext cx="11277600" cy="5486396"/>
          </a:xfrm>
          <a:prstGeom prst="rect">
            <a:avLst/>
          </a:prstGeom>
          <a:solidFill>
            <a:schemeClr val="bg1"/>
          </a:solidFill>
          <a:ln>
            <a:noFill/>
          </a:ln>
          <a:effectLst>
            <a:outerShdw blurRad="571500" dist="571500" dir="27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 name="Rectangle 1"/>
          <p:cNvSpPr/>
          <p:nvPr/>
        </p:nvSpPr>
        <p:spPr>
          <a:xfrm>
            <a:off x="7010400" y="914397"/>
            <a:ext cx="4724400" cy="548639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p:txBody>
          <a:bodyPr/>
          <a:lstStyle/>
          <a:p>
            <a:r>
              <a:rPr lang="en-US"/>
              <a:t>Click to edit Master title style</a:t>
            </a:r>
            <a:endParaRPr lang="en-US" dirty="0"/>
          </a:p>
        </p:txBody>
      </p:sp>
      <p:sp>
        <p:nvSpPr>
          <p:cNvPr id="9" name="Picture Placeholder 5"/>
          <p:cNvSpPr>
            <a:spLocks noGrp="1"/>
          </p:cNvSpPr>
          <p:nvPr>
            <p:ph type="pic" sz="quarter" idx="15"/>
          </p:nvPr>
        </p:nvSpPr>
        <p:spPr>
          <a:xfrm>
            <a:off x="460483" y="914400"/>
            <a:ext cx="6549917" cy="5486400"/>
          </a:xfrm>
          <a:ln>
            <a:noFill/>
          </a:ln>
        </p:spPr>
        <p:txBody>
          <a:bodyPr tIns="1371600">
            <a:normAutofit/>
          </a:bodyPr>
          <a:lstStyle>
            <a:lvl1pPr marL="0" indent="0" algn="ctr">
              <a:buNone/>
              <a:defRPr sz="1400"/>
            </a:lvl1pPr>
          </a:lstStyle>
          <a:p>
            <a:r>
              <a:rPr lang="en-US"/>
              <a:t>Click icon to add picture</a:t>
            </a:r>
            <a:endParaRPr lang="en-US" dirty="0"/>
          </a:p>
        </p:txBody>
      </p:sp>
      <p:sp>
        <p:nvSpPr>
          <p:cNvPr id="14" name="Content Placeholder 6"/>
          <p:cNvSpPr>
            <a:spLocks noGrp="1"/>
          </p:cNvSpPr>
          <p:nvPr>
            <p:ph sz="quarter" idx="13"/>
          </p:nvPr>
        </p:nvSpPr>
        <p:spPr>
          <a:xfrm>
            <a:off x="7239000" y="914398"/>
            <a:ext cx="4267200" cy="5486406"/>
          </a:xfrm>
        </p:spPr>
        <p:txBody>
          <a:bodyPr lIns="0" rIns="0" anchor="ctr">
            <a:normAutofit/>
          </a:bodyPr>
          <a:lstStyle>
            <a:lvl1pPr>
              <a:buClr>
                <a:schemeClr val="bg1"/>
              </a:buClr>
              <a:defRPr sz="1600">
                <a:solidFill>
                  <a:schemeClr val="bg1"/>
                </a:solidFill>
              </a:defRPr>
            </a:lvl1pPr>
            <a:lvl2pPr>
              <a:buClr>
                <a:schemeClr val="bg1"/>
              </a:buClr>
              <a:defRPr sz="1400">
                <a:solidFill>
                  <a:schemeClr val="bg1"/>
                </a:solidFill>
              </a:defRPr>
            </a:lvl2pPr>
            <a:lvl3pPr>
              <a:buClr>
                <a:schemeClr val="bg1"/>
              </a:buClr>
              <a:defRPr sz="1200">
                <a:solidFill>
                  <a:schemeClr val="bg1"/>
                </a:solidFill>
              </a:defRPr>
            </a:lvl3pPr>
            <a:lvl4pPr>
              <a:buClr>
                <a:schemeClr val="bg1"/>
              </a:buClr>
              <a:defRPr sz="1100">
                <a:solidFill>
                  <a:schemeClr val="bg1"/>
                </a:solidFill>
              </a:defRPr>
            </a:lvl4pPr>
            <a:lvl5pPr>
              <a:buClr>
                <a:schemeClr val="bg1"/>
              </a:buClr>
              <a:defRPr sz="105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Footer Placeholder 5"/>
          <p:cNvSpPr>
            <a:spLocks noGrp="1"/>
          </p:cNvSpPr>
          <p:nvPr>
            <p:ph type="ftr" sz="quarter" idx="16"/>
          </p:nvPr>
        </p:nvSpPr>
        <p:spPr/>
        <p:txBody>
          <a:bodyPr/>
          <a:lstStyle/>
          <a:p>
            <a:r>
              <a:rPr lang="en-US"/>
              <a:t>Silicon Labs Confidential</a:t>
            </a:r>
            <a:endParaRPr lang="en-US" dirty="0"/>
          </a:p>
        </p:txBody>
      </p:sp>
      <p:sp>
        <p:nvSpPr>
          <p:cNvPr id="8" name="Slide Number Placeholder 7"/>
          <p:cNvSpPr>
            <a:spLocks noGrp="1"/>
          </p:cNvSpPr>
          <p:nvPr>
            <p:ph type="sldNum" sz="quarter" idx="17"/>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3360022600"/>
      </p:ext>
    </p:extLst>
  </p:cSld>
  <p:clrMapOvr>
    <a:masterClrMapping/>
  </p:clrMapOvr>
  <p:transition spd="med">
    <p:wipe/>
  </p:transition>
  <p:extLst mod="1">
    <p:ext uri="{DCECCB84-F9BA-43D5-87BE-67443E8EF086}">
      <p15:sldGuideLst xmlns:p15="http://schemas.microsoft.com/office/powerpoint/2012/main">
        <p15:guide id="1" pos="4416">
          <p15:clr>
            <a:srgbClr val="FBAE40"/>
          </p15:clr>
        </p15:guide>
        <p15:guide id="2" pos="4560">
          <p15:clr>
            <a:srgbClr val="FBAE40"/>
          </p15:clr>
        </p15:guide>
        <p15:guide id="3" orient="horz" pos="2880">
          <p15:clr>
            <a:srgbClr val="FBAE40"/>
          </p15:clr>
        </p15:guide>
        <p15:guide id="4" pos="7248">
          <p15:clr>
            <a:srgbClr val="FBAE40"/>
          </p15:clr>
        </p15:guide>
        <p15:guide id="5" orient="horz" pos="3456">
          <p15:clr>
            <a:srgbClr val="FBAE40"/>
          </p15:clr>
        </p15:guide>
        <p15:guide id="6" pos="499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light-gray-title-only">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5" name="Footer Placeholder 4"/>
          <p:cNvSpPr>
            <a:spLocks noGrp="1"/>
          </p:cNvSpPr>
          <p:nvPr>
            <p:ph type="ftr" sz="quarter" idx="10"/>
          </p:nvPr>
        </p:nvSpPr>
        <p:spPr/>
        <p:txBody>
          <a:bodyPr/>
          <a:lstStyle/>
          <a:p>
            <a:r>
              <a:rPr lang="en-US"/>
              <a:t>Silicon Labs Confidential</a:t>
            </a:r>
            <a:endParaRPr lang="en-US" dirty="0"/>
          </a:p>
        </p:txBody>
      </p:sp>
      <p:sp>
        <p:nvSpPr>
          <p:cNvPr id="6" name="Slide Number Placeholder 5"/>
          <p:cNvSpPr>
            <a:spLocks noGrp="1"/>
          </p:cNvSpPr>
          <p:nvPr>
            <p:ph type="sldNum" sz="quarter" idx="11"/>
          </p:nvPr>
        </p:nvSpPr>
        <p:spPr/>
        <p:txBody>
          <a:bodyPr/>
          <a:lstStyle/>
          <a:p>
            <a:fld id="{29A7BD92-6AE5-CF43-B276-274952F2BFB4}" type="slidenum">
              <a:rPr lang="en-US" smtClean="0"/>
              <a:pPr/>
              <a:t>‹#›</a:t>
            </a:fld>
            <a:endParaRPr lang="en-US" dirty="0"/>
          </a:p>
        </p:txBody>
      </p:sp>
    </p:spTree>
    <p:extLst>
      <p:ext uri="{BB962C8B-B14F-4D97-AF65-F5344CB8AC3E}">
        <p14:creationId xmlns:p14="http://schemas.microsoft.com/office/powerpoint/2010/main" val="2349683469"/>
      </p:ext>
    </p:extLst>
  </p:cSld>
  <p:clrMapOvr>
    <a:overrideClrMapping bg1="lt1" tx1="dk1" bg2="lt2" tx2="dk2" accent1="accent1" accent2="accent2" accent3="accent3" accent4="accent4" accent5="accent5" accent6="accent6" hlink="hlink" folHlink="folHlink"/>
  </p:clrMapOvr>
  <p:transition spd="med">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11277600" cy="914400"/>
          </a:xfrm>
          <a:prstGeom prst="rect">
            <a:avLst/>
          </a:prstGeom>
        </p:spPr>
        <p:txBody>
          <a:bodyPr vert="horz" lIns="91440" tIns="45720" rIns="91440" bIns="45720" rtlCol="0" anchor="ctr">
            <a:noAutofit/>
          </a:bodyPr>
          <a:lstStyle/>
          <a:p>
            <a:r>
              <a:rPr lang="en-US" dirty="0"/>
              <a:t>Click to edit Master title</a:t>
            </a:r>
          </a:p>
        </p:txBody>
      </p:sp>
      <p:sp>
        <p:nvSpPr>
          <p:cNvPr id="7" name="Text Placeholder 6"/>
          <p:cNvSpPr>
            <a:spLocks noGrp="1"/>
          </p:cNvSpPr>
          <p:nvPr>
            <p:ph type="body" idx="1"/>
          </p:nvPr>
        </p:nvSpPr>
        <p:spPr>
          <a:xfrm>
            <a:off x="457200" y="914400"/>
            <a:ext cx="11277600" cy="548640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Rectangle 4"/>
          <p:cNvSpPr/>
          <p:nvPr/>
        </p:nvSpPr>
        <p:spPr>
          <a:xfrm>
            <a:off x="-1" y="0"/>
            <a:ext cx="914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p:cNvSpPr>
            <a:spLocks noGrp="1"/>
          </p:cNvSpPr>
          <p:nvPr>
            <p:ph type="ftr" sz="quarter" idx="3"/>
          </p:nvPr>
        </p:nvSpPr>
        <p:spPr>
          <a:xfrm>
            <a:off x="776896" y="6400801"/>
            <a:ext cx="10957904" cy="457200"/>
          </a:xfrm>
          <a:prstGeom prst="rect">
            <a:avLst/>
          </a:prstGeom>
        </p:spPr>
        <p:txBody>
          <a:bodyPr vert="horz" lIns="91440" tIns="45720" rIns="91440" bIns="45720" rtlCol="0" anchor="ctr"/>
          <a:lstStyle>
            <a:lvl1pPr algn="r">
              <a:defRPr lang="en-US" sz="800" smtClean="0">
                <a:effectLst/>
              </a:defRPr>
            </a:lvl1pPr>
          </a:lstStyle>
          <a:p>
            <a:r>
              <a:rPr lang="en-US"/>
              <a:t>Silicon Labs Confidential</a:t>
            </a:r>
            <a:endParaRPr lang="en-US" dirty="0"/>
          </a:p>
        </p:txBody>
      </p:sp>
      <p:sp>
        <p:nvSpPr>
          <p:cNvPr id="4" name="Slide Number Placeholder 3"/>
          <p:cNvSpPr>
            <a:spLocks noGrp="1"/>
          </p:cNvSpPr>
          <p:nvPr>
            <p:ph type="sldNum" sz="quarter" idx="4"/>
          </p:nvPr>
        </p:nvSpPr>
        <p:spPr>
          <a:xfrm>
            <a:off x="457199" y="6400800"/>
            <a:ext cx="319696" cy="457200"/>
          </a:xfrm>
          <a:prstGeom prst="rect">
            <a:avLst/>
          </a:prstGeom>
        </p:spPr>
        <p:txBody>
          <a:bodyPr vert="horz" lIns="91440" tIns="45720" rIns="0" bIns="45720" rtlCol="0" anchor="ctr"/>
          <a:lstStyle>
            <a:lvl1pPr algn="l">
              <a:defRPr sz="800">
                <a:solidFill>
                  <a:schemeClr val="tx1"/>
                </a:solidFill>
              </a:defRPr>
            </a:lvl1pPr>
          </a:lstStyle>
          <a:p>
            <a:fld id="{29A7BD92-6AE5-CF43-B276-274952F2BFB4}" type="slidenum">
              <a:rPr lang="en-US" smtClean="0"/>
              <a:pPr/>
              <a:t>‹#›</a:t>
            </a:fld>
            <a:endParaRPr lang="en-US" dirty="0"/>
          </a:p>
        </p:txBody>
      </p:sp>
      <p:sp>
        <p:nvSpPr>
          <p:cNvPr id="3" name="TextBox 2"/>
          <p:cNvSpPr txBox="1"/>
          <p:nvPr/>
        </p:nvSpPr>
        <p:spPr>
          <a:xfrm>
            <a:off x="776897" y="6400801"/>
            <a:ext cx="2107497" cy="457200"/>
          </a:xfrm>
          <a:prstGeom prst="rect">
            <a:avLst/>
          </a:prstGeom>
          <a:noFill/>
          <a:ln>
            <a:noFill/>
          </a:ln>
        </p:spPr>
        <p:txBody>
          <a:bodyPr wrap="none" tIns="182880" bIns="182880" rtlCol="0" anchor="ctr">
            <a:noAutofit/>
          </a:bodyPr>
          <a:lstStyle/>
          <a:p>
            <a:pPr algn="l"/>
            <a:endParaRPr lang="en-US" sz="800" spc="0">
              <a:solidFill>
                <a:schemeClr val="tx1"/>
              </a:solidFill>
            </a:endParaRPr>
          </a:p>
        </p:txBody>
      </p:sp>
    </p:spTree>
    <p:extLst>
      <p:ext uri="{BB962C8B-B14F-4D97-AF65-F5344CB8AC3E}">
        <p14:creationId xmlns:p14="http://schemas.microsoft.com/office/powerpoint/2010/main" val="4040498210"/>
      </p:ext>
    </p:extLst>
  </p:cSld>
  <p:clrMap bg1="lt1" tx1="dk1" bg2="lt2" tx2="dk2" accent1="accent1" accent2="accent2" accent3="accent3" accent4="accent4" accent5="accent5" accent6="accent6" hlink="hlink" folHlink="folHlink"/>
  <p:sldLayoutIdLst>
    <p:sldLayoutId id="2147484034" r:id="rId1"/>
    <p:sldLayoutId id="2147484035" r:id="rId2"/>
    <p:sldLayoutId id="2147484036" r:id="rId3"/>
    <p:sldLayoutId id="2147484037" r:id="rId4"/>
    <p:sldLayoutId id="2147484038" r:id="rId5"/>
    <p:sldLayoutId id="2147484039" r:id="rId6"/>
    <p:sldLayoutId id="2147484040" r:id="rId7"/>
    <p:sldLayoutId id="2147484041" r:id="rId8"/>
    <p:sldLayoutId id="2147484042" r:id="rId9"/>
    <p:sldLayoutId id="2147484043" r:id="rId10"/>
    <p:sldLayoutId id="2147484044" r:id="rId11"/>
    <p:sldLayoutId id="2147484045" r:id="rId12"/>
    <p:sldLayoutId id="2147484046" r:id="rId13"/>
    <p:sldLayoutId id="2147484047" r:id="rId14"/>
    <p:sldLayoutId id="2147484048" r:id="rId15"/>
    <p:sldLayoutId id="2147484049" r:id="rId16"/>
    <p:sldLayoutId id="2147484050" r:id="rId17"/>
    <p:sldLayoutId id="2147484051" r:id="rId18"/>
    <p:sldLayoutId id="2147484052" r:id="rId19"/>
    <p:sldLayoutId id="2147484053" r:id="rId20"/>
    <p:sldLayoutId id="2147484054" r:id="rId21"/>
    <p:sldLayoutId id="2147484055" r:id="rId22"/>
    <p:sldLayoutId id="2147484056" r:id="rId23"/>
    <p:sldLayoutId id="2147484057" r:id="rId24"/>
    <p:sldLayoutId id="2147484058" r:id="rId25"/>
  </p:sldLayoutIdLst>
  <p:transition spd="med">
    <p:wipe/>
  </p:transition>
  <p:hf hdr="0" ftr="0" dt="0"/>
  <p:txStyles>
    <p:titleStyle>
      <a:lvl1pPr algn="l" defTabSz="914377" rtl="0" eaLnBrk="1" latinLnBrk="0" hangingPunct="1">
        <a:lnSpc>
          <a:spcPct val="90000"/>
        </a:lnSpc>
        <a:spcBef>
          <a:spcPct val="0"/>
        </a:spcBef>
        <a:buNone/>
        <a:defRPr sz="3200" b="0" kern="1200" spc="-50" baseline="0">
          <a:solidFill>
            <a:schemeClr val="tx2"/>
          </a:solidFill>
          <a:latin typeface="+mj-lt"/>
          <a:ea typeface="+mj-ea"/>
          <a:cs typeface="+mj-cs"/>
        </a:defRPr>
      </a:lvl1pPr>
    </p:titleStyle>
    <p:bodyStyle>
      <a:lvl1pPr marL="182880" indent="-182880" algn="l" defTabSz="914377" rtl="0" eaLnBrk="1" fontAlgn="base" latinLnBrk="0" hangingPunct="1">
        <a:lnSpc>
          <a:spcPct val="95000"/>
        </a:lnSpc>
        <a:spcBef>
          <a:spcPts val="1200"/>
        </a:spcBef>
        <a:spcAft>
          <a:spcPts val="0"/>
        </a:spcAft>
        <a:buClr>
          <a:schemeClr val="tx2"/>
        </a:buClr>
        <a:buFont typeface="Wingdings" charset="2"/>
        <a:buChar char="§"/>
        <a:defRPr lang="en-US" sz="2000" b="0" i="0" kern="1200" dirty="0" smtClean="0">
          <a:solidFill>
            <a:schemeClr val="tx1"/>
          </a:solidFill>
          <a:latin typeface="+mn-lt"/>
          <a:ea typeface="Calibri" panose="020F0502020204030204" pitchFamily="34" charset="0"/>
          <a:cs typeface="Calibri" panose="020F0502020204030204" pitchFamily="34" charset="0"/>
        </a:defRPr>
      </a:lvl1pPr>
      <a:lvl2pPr marL="365760" indent="-182880" algn="l" defTabSz="914377" rtl="0" eaLnBrk="1" fontAlgn="base" latinLnBrk="0" hangingPunct="1">
        <a:lnSpc>
          <a:spcPct val="95000"/>
        </a:lnSpc>
        <a:spcBef>
          <a:spcPts val="600"/>
        </a:spcBef>
        <a:spcAft>
          <a:spcPts val="0"/>
        </a:spcAft>
        <a:buClr>
          <a:schemeClr val="tx2"/>
        </a:buClr>
        <a:buFont typeface="Wingdings" panose="05000000000000000000" pitchFamily="2" charset="2"/>
        <a:buChar char="§"/>
        <a:defRPr lang="en-US" sz="1800" b="0" i="0" kern="1200" dirty="0" smtClean="0">
          <a:solidFill>
            <a:schemeClr val="tx1"/>
          </a:solidFill>
          <a:latin typeface="+mn-lt"/>
          <a:ea typeface="Calibri" panose="020F0502020204030204" pitchFamily="34" charset="0"/>
          <a:cs typeface="Calibri" panose="020F0502020204030204" pitchFamily="34" charset="0"/>
        </a:defRPr>
      </a:lvl2pPr>
      <a:lvl3pPr marL="548640" indent="-182880" algn="l" defTabSz="914377" rtl="0" eaLnBrk="1" fontAlgn="base" latinLnBrk="0" hangingPunct="1">
        <a:lnSpc>
          <a:spcPct val="95000"/>
        </a:lnSpc>
        <a:spcBef>
          <a:spcPts val="600"/>
        </a:spcBef>
        <a:spcAft>
          <a:spcPts val="0"/>
        </a:spcAft>
        <a:buClr>
          <a:schemeClr val="tx2"/>
        </a:buClr>
        <a:buFont typeface="Wingdings" panose="05000000000000000000" pitchFamily="2" charset="2"/>
        <a:buChar char="§"/>
        <a:defRPr lang="en-US" sz="1600" b="0" i="0" kern="1200" dirty="0" smtClean="0">
          <a:solidFill>
            <a:schemeClr val="tx1"/>
          </a:solidFill>
          <a:latin typeface="+mn-lt"/>
          <a:ea typeface="Calibri" panose="020F0502020204030204" pitchFamily="34" charset="0"/>
          <a:cs typeface="Calibri" panose="020F0502020204030204" pitchFamily="34" charset="0"/>
        </a:defRPr>
      </a:lvl3pPr>
      <a:lvl4pPr marL="731520" marR="0" indent="-182880" algn="l" defTabSz="914377" rtl="0" eaLnBrk="1" fontAlgn="base" latinLnBrk="0" hangingPunct="1">
        <a:lnSpc>
          <a:spcPct val="95000"/>
        </a:lnSpc>
        <a:spcBef>
          <a:spcPts val="600"/>
        </a:spcBef>
        <a:spcAft>
          <a:spcPts val="0"/>
        </a:spcAft>
        <a:buClr>
          <a:schemeClr val="tx2"/>
        </a:buClr>
        <a:buSzTx/>
        <a:buFont typeface="Wingdings" panose="05000000000000000000" pitchFamily="2" charset="2"/>
        <a:buChar char="§"/>
        <a:tabLst/>
        <a:defRPr lang="en-US" sz="1400" b="0" i="0" kern="1200" dirty="0" smtClean="0">
          <a:solidFill>
            <a:schemeClr val="tx1"/>
          </a:solidFill>
          <a:latin typeface="+mn-lt"/>
          <a:ea typeface="Calibri" panose="020F0502020204030204" pitchFamily="34" charset="0"/>
          <a:cs typeface="Calibri" panose="020F0502020204030204" pitchFamily="34" charset="0"/>
        </a:defRPr>
      </a:lvl4pPr>
      <a:lvl5pPr marL="914400" indent="-182880" algn="l" defTabSz="914377" rtl="0" eaLnBrk="1" fontAlgn="base" latinLnBrk="0" hangingPunct="1">
        <a:lnSpc>
          <a:spcPct val="100000"/>
        </a:lnSpc>
        <a:spcBef>
          <a:spcPts val="900"/>
        </a:spcBef>
        <a:spcAft>
          <a:spcPct val="0"/>
        </a:spcAft>
        <a:buClr>
          <a:schemeClr val="tx2"/>
        </a:buClr>
        <a:buFont typeface="Wingdings" panose="05000000000000000000" pitchFamily="2" charset="2"/>
        <a:buChar char="§"/>
        <a:defRPr lang="en-US" sz="1200" b="0" kern="1200" dirty="0">
          <a:solidFill>
            <a:schemeClr val="tx1"/>
          </a:solidFill>
          <a:latin typeface="+mn-lt"/>
          <a:ea typeface="Segoe UI" panose="020B0502040204020203" pitchFamily="34" charset="0"/>
          <a:cs typeface="Segoe UI" panose="020B0502040204020203" pitchFamily="34" charset="0"/>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p15:clr>
            <a:srgbClr val="F26B43"/>
          </p15:clr>
        </p15:guide>
        <p15:guide id="2" pos="7392">
          <p15:clr>
            <a:srgbClr val="F26B43"/>
          </p15:clr>
        </p15:guide>
        <p15:guide id="3" pos="288">
          <p15:clr>
            <a:srgbClr val="F26B43"/>
          </p15:clr>
        </p15:guide>
        <p15:guide id="6" orient="horz" pos="4032">
          <p15:clr>
            <a:srgbClr val="F26B43"/>
          </p15:clr>
        </p15:guide>
        <p15:guide id="7" orient="horz" pos="576">
          <p15:clr>
            <a:srgbClr val="F26B43"/>
          </p15:clr>
        </p15:guide>
        <p15:guide id="9" orient="horz" pos="3888">
          <p15:clr>
            <a:srgbClr val="F26B43"/>
          </p15:clr>
        </p15:guide>
        <p15:guide id="10" orient="horz" pos="720">
          <p15:clr>
            <a:srgbClr val="F26B43"/>
          </p15:clr>
        </p15:guide>
        <p15:guide id="12" pos="428">
          <p15:clr>
            <a:srgbClr val="F26B43"/>
          </p15:clr>
        </p15:guide>
        <p15:guide id="15" pos="7244">
          <p15:clr>
            <a:srgbClr val="F26B43"/>
          </p15:clr>
        </p15:guide>
        <p15:guide id="37" pos="3696">
          <p15:clr>
            <a:srgbClr val="F26B43"/>
          </p15:clr>
        </p15:guide>
        <p15:guide id="39" pos="3984">
          <p15:clr>
            <a:srgbClr val="F26B43"/>
          </p15:clr>
        </p15:guide>
        <p15:guide id="40" orient="horz" pos="144">
          <p15:clr>
            <a:srgbClr val="F26B43"/>
          </p15:clr>
        </p15:guide>
        <p15:guide id="41" orient="horz" pos="864">
          <p15:clr>
            <a:srgbClr val="F26B43"/>
          </p15:clr>
        </p15:guide>
        <p15:guide id="42" orient="horz" pos="374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svg"/><Relationship Id="rId2" Type="http://schemas.openxmlformats.org/officeDocument/2006/relationships/notesSlide" Target="../notesSlides/notesSlide10.xml"/><Relationship Id="rId1" Type="http://schemas.openxmlformats.org/officeDocument/2006/relationships/slideLayout" Target="../slideLayouts/slideLayout25.xml"/><Relationship Id="rId6" Type="http://schemas.openxmlformats.org/officeDocument/2006/relationships/image" Target="../media/image18.sv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slides/_rels/slide19.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25.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openxmlformats.org/officeDocument/2006/relationships/image" Target="../media/image36.svg"/><Relationship Id="rId13" Type="http://schemas.openxmlformats.org/officeDocument/2006/relationships/image" Target="../media/image27.png"/><Relationship Id="rId3" Type="http://schemas.openxmlformats.org/officeDocument/2006/relationships/image" Target="../media/image31.png"/><Relationship Id="rId7" Type="http://schemas.openxmlformats.org/officeDocument/2006/relationships/image" Target="../media/image35.png"/><Relationship Id="rId12" Type="http://schemas.openxmlformats.org/officeDocument/2006/relationships/image" Target="../media/image40.svg"/><Relationship Id="rId2" Type="http://schemas.openxmlformats.org/officeDocument/2006/relationships/notesSlide" Target="../notesSlides/notesSlide12.xml"/><Relationship Id="rId1" Type="http://schemas.openxmlformats.org/officeDocument/2006/relationships/slideLayout" Target="../slideLayouts/slideLayout25.xml"/><Relationship Id="rId6" Type="http://schemas.openxmlformats.org/officeDocument/2006/relationships/image" Target="../media/image34.svg"/><Relationship Id="rId11" Type="http://schemas.openxmlformats.org/officeDocument/2006/relationships/image" Target="../media/image39.png"/><Relationship Id="rId5" Type="http://schemas.openxmlformats.org/officeDocument/2006/relationships/image" Target="../media/image33.png"/><Relationship Id="rId10" Type="http://schemas.openxmlformats.org/officeDocument/2006/relationships/image" Target="../media/image38.svg"/><Relationship Id="rId4" Type="http://schemas.openxmlformats.org/officeDocument/2006/relationships/image" Target="../media/image32.svg"/><Relationship Id="rId9" Type="http://schemas.openxmlformats.org/officeDocument/2006/relationships/image" Target="../media/image37.png"/><Relationship Id="rId14" Type="http://schemas.openxmlformats.org/officeDocument/2006/relationships/image" Target="../media/image41.sv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hyperlink" Target="https://www.itu.int/rec/T-REC-G.9959-201501-I/e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zwavealliance.org/wp-content/uploads/2018/03/ZAD12837-10.pdf"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439C7-DA3A-4607-AF2E-0C05D8B69F1E}"/>
              </a:ext>
            </a:extLst>
          </p:cNvPr>
          <p:cNvSpPr>
            <a:spLocks noGrp="1"/>
          </p:cNvSpPr>
          <p:nvPr>
            <p:ph type="ctrTitle"/>
          </p:nvPr>
        </p:nvSpPr>
        <p:spPr/>
        <p:txBody>
          <a:bodyPr/>
          <a:lstStyle/>
          <a:p>
            <a:r>
              <a:rPr lang="en-US" dirty="0"/>
              <a:t>Lesson 2: Z-Wave Fundamentals</a:t>
            </a:r>
          </a:p>
        </p:txBody>
      </p:sp>
      <p:sp>
        <p:nvSpPr>
          <p:cNvPr id="3" name="Subtitle 2">
            <a:extLst>
              <a:ext uri="{FF2B5EF4-FFF2-40B4-BE49-F238E27FC236}">
                <a16:creationId xmlns:a16="http://schemas.microsoft.com/office/drawing/2014/main" id="{C349DFDF-25DF-4AC5-86F0-75D690B400D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357353367"/>
      </p:ext>
    </p:extLst>
  </p:cSld>
  <p:clrMapOvr>
    <a:masterClrMapping/>
  </p:clrMapOvr>
  <p:transition spd="med">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9B9D1-06FC-49C5-8B98-687018EBB9A6}"/>
              </a:ext>
            </a:extLst>
          </p:cNvPr>
          <p:cNvSpPr>
            <a:spLocks noGrp="1"/>
          </p:cNvSpPr>
          <p:nvPr>
            <p:ph type="title"/>
          </p:nvPr>
        </p:nvSpPr>
        <p:spPr/>
        <p:txBody>
          <a:bodyPr/>
          <a:lstStyle/>
          <a:p>
            <a:r>
              <a:rPr lang="da-DK" dirty="0"/>
              <a:t>Remove / Replace failed</a:t>
            </a:r>
            <a:endParaRPr lang="en-US" dirty="0"/>
          </a:p>
        </p:txBody>
      </p:sp>
      <p:sp>
        <p:nvSpPr>
          <p:cNvPr id="3" name="Content Placeholder 2">
            <a:extLst>
              <a:ext uri="{FF2B5EF4-FFF2-40B4-BE49-F238E27FC236}">
                <a16:creationId xmlns:a16="http://schemas.microsoft.com/office/drawing/2014/main" id="{99517750-3FA9-4366-940D-8812880519C5}"/>
              </a:ext>
            </a:extLst>
          </p:cNvPr>
          <p:cNvSpPr>
            <a:spLocks noGrp="1"/>
          </p:cNvSpPr>
          <p:nvPr>
            <p:ph sz="quarter" idx="13"/>
          </p:nvPr>
        </p:nvSpPr>
        <p:spPr/>
        <p:txBody>
          <a:bodyPr/>
          <a:lstStyle/>
          <a:p>
            <a:r>
              <a:rPr lang="da-DK" dirty="0"/>
              <a:t>Replace failed</a:t>
            </a:r>
          </a:p>
          <a:p>
            <a:pPr lvl="1"/>
            <a:r>
              <a:rPr lang="da-DK" dirty="0"/>
              <a:t>Replace failed is </a:t>
            </a:r>
            <a:r>
              <a:rPr lang="da-DK" i="1" dirty="0"/>
              <a:t>only</a:t>
            </a:r>
            <a:r>
              <a:rPr lang="da-DK" dirty="0"/>
              <a:t> intended to replace failed nodes with an </a:t>
            </a:r>
            <a:r>
              <a:rPr lang="da-DK" i="1" dirty="0"/>
              <a:t>identical</a:t>
            </a:r>
            <a:r>
              <a:rPr lang="da-DK" dirty="0"/>
              <a:t> device.</a:t>
            </a:r>
          </a:p>
          <a:p>
            <a:pPr lvl="1"/>
            <a:r>
              <a:rPr lang="da-DK" dirty="0"/>
              <a:t>Node must be marked as ”failed” by the protocol</a:t>
            </a:r>
          </a:p>
          <a:p>
            <a:pPr lvl="1"/>
            <a:r>
              <a:rPr lang="da-DK" dirty="0"/>
              <a:t>Controller attempts to reach destination node 3 times</a:t>
            </a:r>
          </a:p>
          <a:p>
            <a:pPr lvl="1"/>
            <a:r>
              <a:rPr lang="da-DK" dirty="0"/>
              <a:t>If destination node cannot be reached, the controller enters inclusion mode, and assigns the home ID of the failed node to a new node.</a:t>
            </a:r>
          </a:p>
          <a:p>
            <a:pPr lvl="1"/>
            <a:endParaRPr lang="en-US" dirty="0"/>
          </a:p>
          <a:p>
            <a:endParaRPr lang="en-US" dirty="0"/>
          </a:p>
        </p:txBody>
      </p:sp>
      <p:sp>
        <p:nvSpPr>
          <p:cNvPr id="4" name="Content Placeholder 3">
            <a:extLst>
              <a:ext uri="{FF2B5EF4-FFF2-40B4-BE49-F238E27FC236}">
                <a16:creationId xmlns:a16="http://schemas.microsoft.com/office/drawing/2014/main" id="{9D3D68B9-9291-418E-807A-27F73E429EE3}"/>
              </a:ext>
            </a:extLst>
          </p:cNvPr>
          <p:cNvSpPr>
            <a:spLocks noGrp="1"/>
          </p:cNvSpPr>
          <p:nvPr>
            <p:ph sz="quarter" idx="14"/>
          </p:nvPr>
        </p:nvSpPr>
        <p:spPr/>
        <p:txBody>
          <a:bodyPr/>
          <a:lstStyle/>
          <a:p>
            <a:r>
              <a:rPr lang="da-DK" dirty="0"/>
              <a:t>Remove failed</a:t>
            </a:r>
          </a:p>
          <a:p>
            <a:pPr lvl="1"/>
            <a:r>
              <a:rPr lang="da-DK" dirty="0"/>
              <a:t>Node must be marked as ”failed” by the protocol</a:t>
            </a:r>
          </a:p>
          <a:p>
            <a:pPr lvl="1"/>
            <a:r>
              <a:rPr lang="da-DK" dirty="0"/>
              <a:t>Controller attempts to reach destination node 3 times</a:t>
            </a:r>
          </a:p>
          <a:p>
            <a:pPr lvl="1"/>
            <a:r>
              <a:rPr lang="da-DK" dirty="0"/>
              <a:t>If destination node cannot be reached, the destination node is removed from the controllers routing table with attempting verify that the home and node ID was deassigned from the node.</a:t>
            </a:r>
            <a:endParaRPr lang="en-US" dirty="0"/>
          </a:p>
        </p:txBody>
      </p:sp>
      <p:sp>
        <p:nvSpPr>
          <p:cNvPr id="6" name="Slide Number Placeholder 5">
            <a:extLst>
              <a:ext uri="{FF2B5EF4-FFF2-40B4-BE49-F238E27FC236}">
                <a16:creationId xmlns:a16="http://schemas.microsoft.com/office/drawing/2014/main" id="{F46958DD-19D6-43FF-9104-8899BAE0FDA8}"/>
              </a:ext>
            </a:extLst>
          </p:cNvPr>
          <p:cNvSpPr>
            <a:spLocks noGrp="1"/>
          </p:cNvSpPr>
          <p:nvPr>
            <p:ph type="sldNum" sz="quarter" idx="16"/>
          </p:nvPr>
        </p:nvSpPr>
        <p:spPr/>
        <p:txBody>
          <a:bodyPr/>
          <a:lstStyle/>
          <a:p>
            <a:fld id="{29A7BD92-6AE5-CF43-B276-274952F2BFB4}" type="slidenum">
              <a:rPr lang="en-US" smtClean="0"/>
              <a:pPr/>
              <a:t>10</a:t>
            </a:fld>
            <a:endParaRPr lang="en-US" dirty="0"/>
          </a:p>
        </p:txBody>
      </p:sp>
    </p:spTree>
    <p:extLst>
      <p:ext uri="{BB962C8B-B14F-4D97-AF65-F5344CB8AC3E}">
        <p14:creationId xmlns:p14="http://schemas.microsoft.com/office/powerpoint/2010/main" val="3041763618"/>
      </p:ext>
    </p:extLst>
  </p:cSld>
  <p:clrMapOvr>
    <a:masterClrMapping/>
  </p:clrMapOvr>
  <p:transition spd="med">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2F30E-5687-42DA-8C33-6B57B4A36A6C}"/>
              </a:ext>
            </a:extLst>
          </p:cNvPr>
          <p:cNvSpPr>
            <a:spLocks noGrp="1"/>
          </p:cNvSpPr>
          <p:nvPr>
            <p:ph type="title"/>
          </p:nvPr>
        </p:nvSpPr>
        <p:spPr/>
        <p:txBody>
          <a:bodyPr/>
          <a:lstStyle/>
          <a:p>
            <a:r>
              <a:rPr lang="da-DK" dirty="0"/>
              <a:t>The Node Information Frame [NIF]</a:t>
            </a:r>
            <a:endParaRPr lang="en-US" dirty="0"/>
          </a:p>
        </p:txBody>
      </p:sp>
      <p:pic>
        <p:nvPicPr>
          <p:cNvPr id="7" name="Content Placeholder 6">
            <a:extLst>
              <a:ext uri="{FF2B5EF4-FFF2-40B4-BE49-F238E27FC236}">
                <a16:creationId xmlns:a16="http://schemas.microsoft.com/office/drawing/2014/main" id="{376F763B-1C35-4CB9-B35E-C7A6DFBE12EB}"/>
              </a:ext>
            </a:extLst>
          </p:cNvPr>
          <p:cNvPicPr>
            <a:picLocks noGrp="1" noChangeAspect="1"/>
          </p:cNvPicPr>
          <p:nvPr>
            <p:ph sz="quarter" idx="13"/>
          </p:nvPr>
        </p:nvPicPr>
        <p:blipFill>
          <a:blip r:embed="rId2"/>
          <a:stretch>
            <a:fillRect/>
          </a:stretch>
        </p:blipFill>
        <p:spPr>
          <a:xfrm>
            <a:off x="6324600" y="2534565"/>
            <a:ext cx="5175250" cy="2246069"/>
          </a:xfrm>
          <a:prstGeom prst="rect">
            <a:avLst/>
          </a:prstGeom>
        </p:spPr>
      </p:pic>
      <p:sp>
        <p:nvSpPr>
          <p:cNvPr id="4" name="Content Placeholder 3">
            <a:extLst>
              <a:ext uri="{FF2B5EF4-FFF2-40B4-BE49-F238E27FC236}">
                <a16:creationId xmlns:a16="http://schemas.microsoft.com/office/drawing/2014/main" id="{DC227B91-0A67-453B-951A-2B7CE4ECE0D7}"/>
              </a:ext>
            </a:extLst>
          </p:cNvPr>
          <p:cNvSpPr>
            <a:spLocks noGrp="1"/>
          </p:cNvSpPr>
          <p:nvPr>
            <p:ph sz="quarter" idx="14"/>
          </p:nvPr>
        </p:nvSpPr>
        <p:spPr/>
        <p:txBody>
          <a:bodyPr/>
          <a:lstStyle/>
          <a:p>
            <a:r>
              <a:rPr lang="da-DK" dirty="0"/>
              <a:t>The business card of the Z-wave node</a:t>
            </a:r>
          </a:p>
          <a:p>
            <a:r>
              <a:rPr lang="da-DK" dirty="0"/>
              <a:t>Announces protocol and Application level capabilities</a:t>
            </a:r>
            <a:endParaRPr lang="en-US" dirty="0"/>
          </a:p>
        </p:txBody>
      </p:sp>
      <p:sp>
        <p:nvSpPr>
          <p:cNvPr id="6" name="Slide Number Placeholder 5">
            <a:extLst>
              <a:ext uri="{FF2B5EF4-FFF2-40B4-BE49-F238E27FC236}">
                <a16:creationId xmlns:a16="http://schemas.microsoft.com/office/drawing/2014/main" id="{9C9A775D-917F-4089-947B-840CABE117DB}"/>
              </a:ext>
            </a:extLst>
          </p:cNvPr>
          <p:cNvSpPr>
            <a:spLocks noGrp="1"/>
          </p:cNvSpPr>
          <p:nvPr>
            <p:ph type="sldNum" sz="quarter" idx="16"/>
          </p:nvPr>
        </p:nvSpPr>
        <p:spPr/>
        <p:txBody>
          <a:bodyPr/>
          <a:lstStyle/>
          <a:p>
            <a:fld id="{29A7BD92-6AE5-CF43-B276-274952F2BFB4}" type="slidenum">
              <a:rPr lang="en-US" smtClean="0"/>
              <a:pPr/>
              <a:t>11</a:t>
            </a:fld>
            <a:endParaRPr lang="en-US" dirty="0"/>
          </a:p>
        </p:txBody>
      </p:sp>
    </p:spTree>
    <p:extLst>
      <p:ext uri="{BB962C8B-B14F-4D97-AF65-F5344CB8AC3E}">
        <p14:creationId xmlns:p14="http://schemas.microsoft.com/office/powerpoint/2010/main" val="1675417755"/>
      </p:ext>
    </p:extLst>
  </p:cSld>
  <p:clrMapOvr>
    <a:masterClrMapping/>
  </p:clrMapOvr>
  <p:transition spd="med">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4204D-6B27-AB40-B64F-D59392A86408}"/>
              </a:ext>
            </a:extLst>
          </p:cNvPr>
          <p:cNvSpPr>
            <a:spLocks noGrp="1"/>
          </p:cNvSpPr>
          <p:nvPr>
            <p:ph type="title"/>
          </p:nvPr>
        </p:nvSpPr>
        <p:spPr/>
        <p:txBody>
          <a:bodyPr/>
          <a:lstStyle/>
          <a:p>
            <a:r>
              <a:rPr lang="da-DK"/>
              <a:t>Node types</a:t>
            </a:r>
            <a:endParaRPr lang="en-US" dirty="0"/>
          </a:p>
        </p:txBody>
      </p:sp>
      <p:pic>
        <p:nvPicPr>
          <p:cNvPr id="18" name="Picture Placeholder 17" descr="A close up of a device&#10;&#10;Description automatically generated">
            <a:extLst>
              <a:ext uri="{FF2B5EF4-FFF2-40B4-BE49-F238E27FC236}">
                <a16:creationId xmlns:a16="http://schemas.microsoft.com/office/drawing/2014/main" id="{C54D9D73-927A-7047-8C4E-58BBD4548C7E}"/>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t="4362" b="4362"/>
          <a:stretch>
            <a:fillRect/>
          </a:stretch>
        </p:blipFill>
        <p:spPr/>
      </p:pic>
      <p:sp>
        <p:nvSpPr>
          <p:cNvPr id="11" name="Content Placeholder 10">
            <a:extLst>
              <a:ext uri="{FF2B5EF4-FFF2-40B4-BE49-F238E27FC236}">
                <a16:creationId xmlns:a16="http://schemas.microsoft.com/office/drawing/2014/main" id="{60F9C021-6130-C248-90F0-E3ED5F05E37F}"/>
              </a:ext>
            </a:extLst>
          </p:cNvPr>
          <p:cNvSpPr>
            <a:spLocks noGrp="1"/>
          </p:cNvSpPr>
          <p:nvPr>
            <p:ph sz="quarter" idx="13"/>
          </p:nvPr>
        </p:nvSpPr>
        <p:spPr/>
        <p:txBody>
          <a:bodyPr/>
          <a:lstStyle/>
          <a:p>
            <a:r>
              <a:rPr lang="en-US"/>
              <a:t>Mains powered</a:t>
            </a:r>
          </a:p>
          <a:p>
            <a:pPr lvl="1"/>
            <a:r>
              <a:rPr lang="en-US"/>
              <a:t>Static controller</a:t>
            </a:r>
          </a:p>
          <a:p>
            <a:pPr lvl="1"/>
            <a:r>
              <a:rPr lang="en-US"/>
              <a:t>Always on Slave [AOS]</a:t>
            </a:r>
          </a:p>
          <a:p>
            <a:r>
              <a:rPr lang="en-US"/>
              <a:t>Battery powered</a:t>
            </a:r>
          </a:p>
          <a:p>
            <a:pPr lvl="1"/>
            <a:r>
              <a:rPr lang="en-US"/>
              <a:t>Reporting Sleeping Slave [RSS]</a:t>
            </a:r>
          </a:p>
          <a:p>
            <a:pPr lvl="1"/>
            <a:r>
              <a:rPr lang="en-US"/>
              <a:t>Listening Sleeping Slave [LSS]</a:t>
            </a:r>
          </a:p>
          <a:p>
            <a:r>
              <a:rPr lang="en-US"/>
              <a:t>Legacy types (500 series and earlier)</a:t>
            </a:r>
          </a:p>
          <a:p>
            <a:pPr lvl="1"/>
            <a:r>
              <a:rPr lang="en-US"/>
              <a:t>Portable Controller [PC]</a:t>
            </a:r>
          </a:p>
          <a:p>
            <a:pPr lvl="1"/>
            <a:r>
              <a:rPr lang="en-US"/>
              <a:t>Reporting Portable Controller [RPC]</a:t>
            </a:r>
            <a:endParaRPr lang="en-US" dirty="0"/>
          </a:p>
        </p:txBody>
      </p:sp>
      <p:sp>
        <p:nvSpPr>
          <p:cNvPr id="5" name="Slide Number Placeholder 4">
            <a:extLst>
              <a:ext uri="{FF2B5EF4-FFF2-40B4-BE49-F238E27FC236}">
                <a16:creationId xmlns:a16="http://schemas.microsoft.com/office/drawing/2014/main" id="{F644F1F0-6C8A-2344-808C-2C7325782489}"/>
              </a:ext>
            </a:extLst>
          </p:cNvPr>
          <p:cNvSpPr>
            <a:spLocks noGrp="1"/>
          </p:cNvSpPr>
          <p:nvPr>
            <p:ph type="sldNum" sz="quarter" idx="17"/>
          </p:nvPr>
        </p:nvSpPr>
        <p:spPr/>
        <p:txBody>
          <a:bodyPr/>
          <a:lstStyle/>
          <a:p>
            <a:fld id="{29A7BD92-6AE5-CF43-B276-274952F2BFB4}" type="slidenum">
              <a:rPr lang="en-US" smtClean="0"/>
              <a:pPr/>
              <a:t>12</a:t>
            </a:fld>
            <a:endParaRPr lang="en-US" dirty="0"/>
          </a:p>
        </p:txBody>
      </p:sp>
    </p:spTree>
    <p:extLst>
      <p:ext uri="{BB962C8B-B14F-4D97-AF65-F5344CB8AC3E}">
        <p14:creationId xmlns:p14="http://schemas.microsoft.com/office/powerpoint/2010/main" val="2382527172"/>
      </p:ext>
    </p:extLst>
  </p:cSld>
  <p:clrMapOvr>
    <a:masterClrMapping/>
  </p:clrMapOvr>
  <p:transition spd="med">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5CC9E6EF-E31C-6E49-9FE4-3E294A70641D}"/>
              </a:ext>
            </a:extLst>
          </p:cNvPr>
          <p:cNvSpPr>
            <a:spLocks noGrp="1"/>
          </p:cNvSpPr>
          <p:nvPr>
            <p:ph type="title"/>
          </p:nvPr>
        </p:nvSpPr>
        <p:spPr/>
        <p:txBody>
          <a:bodyPr/>
          <a:lstStyle/>
          <a:p>
            <a:r>
              <a:rPr lang="en-US" dirty="0"/>
              <a:t>Always On Slave [AOS] / Controllers </a:t>
            </a:r>
          </a:p>
        </p:txBody>
      </p:sp>
      <p:sp>
        <p:nvSpPr>
          <p:cNvPr id="4" name="Content Placeholder 3">
            <a:extLst>
              <a:ext uri="{FF2B5EF4-FFF2-40B4-BE49-F238E27FC236}">
                <a16:creationId xmlns:a16="http://schemas.microsoft.com/office/drawing/2014/main" id="{4F88D8A1-573F-5E45-A8BA-CA01D4D845F3}"/>
              </a:ext>
            </a:extLst>
          </p:cNvPr>
          <p:cNvSpPr>
            <a:spLocks noGrp="1"/>
          </p:cNvSpPr>
          <p:nvPr>
            <p:ph sz="quarter" idx="13"/>
          </p:nvPr>
        </p:nvSpPr>
        <p:spPr/>
        <p:txBody>
          <a:bodyPr/>
          <a:lstStyle/>
          <a:p>
            <a:r>
              <a:rPr lang="da-DK" dirty="0"/>
              <a:t>Always reachable</a:t>
            </a:r>
            <a:endParaRPr lang="en-US" dirty="0"/>
          </a:p>
          <a:p>
            <a:pPr lvl="1"/>
            <a:r>
              <a:rPr lang="en-US" dirty="0"/>
              <a:t>Can receive and send commands at all times</a:t>
            </a:r>
          </a:p>
          <a:p>
            <a:r>
              <a:rPr lang="en-US" dirty="0"/>
              <a:t>The back-bone of the Z-wave mesh</a:t>
            </a:r>
          </a:p>
          <a:p>
            <a:pPr lvl="1"/>
            <a:r>
              <a:rPr lang="en-US" dirty="0"/>
              <a:t>Is a repeater in the network</a:t>
            </a:r>
          </a:p>
        </p:txBody>
      </p:sp>
      <p:sp>
        <p:nvSpPr>
          <p:cNvPr id="5" name="Slide Number Placeholder 4">
            <a:extLst>
              <a:ext uri="{FF2B5EF4-FFF2-40B4-BE49-F238E27FC236}">
                <a16:creationId xmlns:a16="http://schemas.microsoft.com/office/drawing/2014/main" id="{85F172E2-E2FE-4942-A2F1-0EB2704EB3BF}"/>
              </a:ext>
            </a:extLst>
          </p:cNvPr>
          <p:cNvSpPr>
            <a:spLocks noGrp="1"/>
          </p:cNvSpPr>
          <p:nvPr>
            <p:ph type="sldNum" sz="quarter" idx="17"/>
          </p:nvPr>
        </p:nvSpPr>
        <p:spPr/>
        <p:txBody>
          <a:bodyPr/>
          <a:lstStyle/>
          <a:p>
            <a:fld id="{29A7BD92-6AE5-CF43-B276-274952F2BFB4}" type="slidenum">
              <a:rPr lang="en-US" smtClean="0"/>
              <a:pPr/>
              <a:t>13</a:t>
            </a:fld>
            <a:endParaRPr lang="en-US" dirty="0"/>
          </a:p>
        </p:txBody>
      </p:sp>
      <p:pic>
        <p:nvPicPr>
          <p:cNvPr id="24" name="Picture Placeholder 23" descr="A living room filled with furniture and a large window&#10;&#10;Description automatically generated">
            <a:extLst>
              <a:ext uri="{FF2B5EF4-FFF2-40B4-BE49-F238E27FC236}">
                <a16:creationId xmlns:a16="http://schemas.microsoft.com/office/drawing/2014/main" id="{8C2EFCC8-04C5-E648-A276-8F88E0A81B94}"/>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l="4650" r="4650"/>
          <a:stretch>
            <a:fillRect/>
          </a:stretch>
        </p:blipFill>
        <p:spPr/>
      </p:pic>
      <p:pic>
        <p:nvPicPr>
          <p:cNvPr id="20" name="Picture 19">
            <a:extLst>
              <a:ext uri="{FF2B5EF4-FFF2-40B4-BE49-F238E27FC236}">
                <a16:creationId xmlns:a16="http://schemas.microsoft.com/office/drawing/2014/main" id="{4AA21468-2A08-9B46-B40C-CAD407C452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82526" y="1735111"/>
            <a:ext cx="2105832" cy="3844976"/>
          </a:xfrm>
          <a:prstGeom prst="rect">
            <a:avLst/>
          </a:prstGeom>
        </p:spPr>
      </p:pic>
    </p:spTree>
    <p:extLst>
      <p:ext uri="{BB962C8B-B14F-4D97-AF65-F5344CB8AC3E}">
        <p14:creationId xmlns:p14="http://schemas.microsoft.com/office/powerpoint/2010/main" val="134785993"/>
      </p:ext>
    </p:extLst>
  </p:cSld>
  <p:clrMapOvr>
    <a:masterClrMapping/>
  </p:clrMapOvr>
  <p:transition spd="med">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296F2-21F3-EB45-9441-ECB4C010F290}"/>
              </a:ext>
            </a:extLst>
          </p:cNvPr>
          <p:cNvSpPr>
            <a:spLocks noGrp="1"/>
          </p:cNvSpPr>
          <p:nvPr>
            <p:ph type="title"/>
          </p:nvPr>
        </p:nvSpPr>
        <p:spPr/>
        <p:txBody>
          <a:bodyPr/>
          <a:lstStyle/>
          <a:p>
            <a:r>
              <a:rPr lang="en-US" dirty="0"/>
              <a:t>Listening Sleeping Slave [LSS]</a:t>
            </a:r>
          </a:p>
        </p:txBody>
      </p:sp>
      <p:pic>
        <p:nvPicPr>
          <p:cNvPr id="13" name="Picture Placeholder 12" descr="A black computer mouse on a table&#10;&#10;Description automatically generated">
            <a:extLst>
              <a:ext uri="{FF2B5EF4-FFF2-40B4-BE49-F238E27FC236}">
                <a16:creationId xmlns:a16="http://schemas.microsoft.com/office/drawing/2014/main" id="{20C98DC4-D988-B344-8C30-70C56AF8DE10}"/>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l="6265" r="6265"/>
          <a:stretch>
            <a:fillRect/>
          </a:stretch>
        </p:blipFill>
        <p:spPr/>
      </p:pic>
      <p:sp>
        <p:nvSpPr>
          <p:cNvPr id="4" name="Content Placeholder 3">
            <a:extLst>
              <a:ext uri="{FF2B5EF4-FFF2-40B4-BE49-F238E27FC236}">
                <a16:creationId xmlns:a16="http://schemas.microsoft.com/office/drawing/2014/main" id="{B88DC532-CCB8-194D-BA3C-9E1967230037}"/>
              </a:ext>
            </a:extLst>
          </p:cNvPr>
          <p:cNvSpPr>
            <a:spLocks noGrp="1"/>
          </p:cNvSpPr>
          <p:nvPr>
            <p:ph sz="quarter" idx="13"/>
          </p:nvPr>
        </p:nvSpPr>
        <p:spPr/>
        <p:txBody>
          <a:bodyPr/>
          <a:lstStyle/>
          <a:p>
            <a:r>
              <a:rPr lang="en-US" dirty="0"/>
              <a:t>Listens at a fixed interval</a:t>
            </a:r>
          </a:p>
          <a:p>
            <a:pPr lvl="1"/>
            <a:r>
              <a:rPr lang="en-US" dirty="0"/>
              <a:t>250ms or 1000 </a:t>
            </a:r>
            <a:r>
              <a:rPr lang="en-US" dirty="0" err="1"/>
              <a:t>ms</a:t>
            </a:r>
            <a:endParaRPr lang="en-US" dirty="0"/>
          </a:p>
          <a:p>
            <a:r>
              <a:rPr lang="en-US" dirty="0"/>
              <a:t>Battery Powered</a:t>
            </a:r>
          </a:p>
          <a:p>
            <a:r>
              <a:rPr lang="en-US" dirty="0"/>
              <a:t>Can be reached by all nodes with latency &lt;= 1s</a:t>
            </a:r>
          </a:p>
          <a:p>
            <a:r>
              <a:rPr lang="en-US" dirty="0"/>
              <a:t>Will wake up on timer or on events</a:t>
            </a:r>
          </a:p>
          <a:p>
            <a:r>
              <a:rPr lang="da-DK" dirty="0"/>
              <a:t>C</a:t>
            </a:r>
            <a:r>
              <a:rPr lang="en-US" dirty="0" err="1"/>
              <a:t>annot</a:t>
            </a:r>
            <a:r>
              <a:rPr lang="en-US" dirty="0"/>
              <a:t> be used as repeater</a:t>
            </a:r>
          </a:p>
        </p:txBody>
      </p:sp>
      <p:sp>
        <p:nvSpPr>
          <p:cNvPr id="5" name="Slide Number Placeholder 4">
            <a:extLst>
              <a:ext uri="{FF2B5EF4-FFF2-40B4-BE49-F238E27FC236}">
                <a16:creationId xmlns:a16="http://schemas.microsoft.com/office/drawing/2014/main" id="{7390CBCC-91B0-B64E-AAE3-961F2E07D3C9}"/>
              </a:ext>
            </a:extLst>
          </p:cNvPr>
          <p:cNvSpPr>
            <a:spLocks noGrp="1"/>
          </p:cNvSpPr>
          <p:nvPr>
            <p:ph type="sldNum" sz="quarter" idx="17"/>
          </p:nvPr>
        </p:nvSpPr>
        <p:spPr/>
        <p:txBody>
          <a:bodyPr/>
          <a:lstStyle/>
          <a:p>
            <a:fld id="{29A7BD92-6AE5-CF43-B276-274952F2BFB4}" type="slidenum">
              <a:rPr lang="en-US" smtClean="0"/>
              <a:pPr/>
              <a:t>14</a:t>
            </a:fld>
            <a:endParaRPr lang="en-US" dirty="0"/>
          </a:p>
        </p:txBody>
      </p:sp>
    </p:spTree>
    <p:extLst>
      <p:ext uri="{BB962C8B-B14F-4D97-AF65-F5344CB8AC3E}">
        <p14:creationId xmlns:p14="http://schemas.microsoft.com/office/powerpoint/2010/main" val="3807300925"/>
      </p:ext>
    </p:extLst>
  </p:cSld>
  <p:clrMapOvr>
    <a:masterClrMapping/>
  </p:clrMapOvr>
  <p:transition spd="med">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FA238-D758-3845-88ED-5FDD81C27AE6}"/>
              </a:ext>
            </a:extLst>
          </p:cNvPr>
          <p:cNvSpPr>
            <a:spLocks noGrp="1"/>
          </p:cNvSpPr>
          <p:nvPr>
            <p:ph type="title"/>
          </p:nvPr>
        </p:nvSpPr>
        <p:spPr/>
        <p:txBody>
          <a:bodyPr/>
          <a:lstStyle/>
          <a:p>
            <a:r>
              <a:rPr lang="en-US" dirty="0"/>
              <a:t>Reporting Sleeping Slave [RSS]</a:t>
            </a:r>
          </a:p>
        </p:txBody>
      </p:sp>
      <p:pic>
        <p:nvPicPr>
          <p:cNvPr id="14" name="Picture Placeholder 13" descr="A close up of a white wall&#10;&#10;Description automatically generated">
            <a:extLst>
              <a:ext uri="{FF2B5EF4-FFF2-40B4-BE49-F238E27FC236}">
                <a16:creationId xmlns:a16="http://schemas.microsoft.com/office/drawing/2014/main" id="{AEC02C64-BF15-9947-9B96-CEC7E64D8374}"/>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l="13438" r="13438"/>
          <a:stretch>
            <a:fillRect/>
          </a:stretch>
        </p:blipFill>
        <p:spPr/>
      </p:pic>
      <p:sp>
        <p:nvSpPr>
          <p:cNvPr id="4" name="Content Placeholder 3">
            <a:extLst>
              <a:ext uri="{FF2B5EF4-FFF2-40B4-BE49-F238E27FC236}">
                <a16:creationId xmlns:a16="http://schemas.microsoft.com/office/drawing/2014/main" id="{405610E6-BEFB-D74F-9E3F-5B873C493B49}"/>
              </a:ext>
            </a:extLst>
          </p:cNvPr>
          <p:cNvSpPr>
            <a:spLocks noGrp="1"/>
          </p:cNvSpPr>
          <p:nvPr>
            <p:ph sz="quarter" idx="13"/>
          </p:nvPr>
        </p:nvSpPr>
        <p:spPr/>
        <p:txBody>
          <a:bodyPr/>
          <a:lstStyle/>
          <a:p>
            <a:r>
              <a:rPr lang="en-US" dirty="0"/>
              <a:t>Battery Powered</a:t>
            </a:r>
          </a:p>
          <a:p>
            <a:r>
              <a:rPr lang="en-US" dirty="0"/>
              <a:t>Can not be reached by all nodes</a:t>
            </a:r>
          </a:p>
          <a:p>
            <a:r>
              <a:rPr lang="en-US" dirty="0"/>
              <a:t>Will wake up on timer or on events</a:t>
            </a:r>
          </a:p>
        </p:txBody>
      </p:sp>
      <p:sp>
        <p:nvSpPr>
          <p:cNvPr id="5" name="Slide Number Placeholder 4">
            <a:extLst>
              <a:ext uri="{FF2B5EF4-FFF2-40B4-BE49-F238E27FC236}">
                <a16:creationId xmlns:a16="http://schemas.microsoft.com/office/drawing/2014/main" id="{788BFA50-E147-554B-AECA-98881F277D2E}"/>
              </a:ext>
            </a:extLst>
          </p:cNvPr>
          <p:cNvSpPr>
            <a:spLocks noGrp="1"/>
          </p:cNvSpPr>
          <p:nvPr>
            <p:ph type="sldNum" sz="quarter" idx="17"/>
          </p:nvPr>
        </p:nvSpPr>
        <p:spPr/>
        <p:txBody>
          <a:bodyPr/>
          <a:lstStyle/>
          <a:p>
            <a:fld id="{29A7BD92-6AE5-CF43-B276-274952F2BFB4}" type="slidenum">
              <a:rPr lang="en-US" smtClean="0"/>
              <a:pPr/>
              <a:t>15</a:t>
            </a:fld>
            <a:endParaRPr lang="en-US" dirty="0"/>
          </a:p>
        </p:txBody>
      </p:sp>
      <p:cxnSp>
        <p:nvCxnSpPr>
          <p:cNvPr id="7" name="Straight Connector 6">
            <a:extLst>
              <a:ext uri="{FF2B5EF4-FFF2-40B4-BE49-F238E27FC236}">
                <a16:creationId xmlns:a16="http://schemas.microsoft.com/office/drawing/2014/main" id="{2A42D01E-C593-674A-87ED-EA2A538A86CF}"/>
              </a:ext>
            </a:extLst>
          </p:cNvPr>
          <p:cNvCxnSpPr>
            <a:cxnSpLocks/>
          </p:cNvCxnSpPr>
          <p:nvPr/>
        </p:nvCxnSpPr>
        <p:spPr>
          <a:xfrm>
            <a:off x="6980223" y="1143002"/>
            <a:ext cx="0" cy="5029198"/>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3542477"/>
      </p:ext>
    </p:extLst>
  </p:cSld>
  <p:clrMapOvr>
    <a:masterClrMapping/>
  </p:clrMapOvr>
  <p:transition spd="med">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70D5C-389B-49F5-8DB5-356DDDBD750F}"/>
              </a:ext>
            </a:extLst>
          </p:cNvPr>
          <p:cNvSpPr>
            <a:spLocks noGrp="1"/>
          </p:cNvSpPr>
          <p:nvPr>
            <p:ph type="title"/>
          </p:nvPr>
        </p:nvSpPr>
        <p:spPr/>
        <p:txBody>
          <a:bodyPr/>
          <a:lstStyle/>
          <a:p>
            <a:r>
              <a:rPr lang="da-DK" dirty="0"/>
              <a:t>Assigning return routes	</a:t>
            </a:r>
            <a:endParaRPr lang="en-US" dirty="0"/>
          </a:p>
        </p:txBody>
      </p:sp>
      <p:sp>
        <p:nvSpPr>
          <p:cNvPr id="3" name="Content Placeholder 2">
            <a:extLst>
              <a:ext uri="{FF2B5EF4-FFF2-40B4-BE49-F238E27FC236}">
                <a16:creationId xmlns:a16="http://schemas.microsoft.com/office/drawing/2014/main" id="{6F5CA803-6CBE-4312-9CB3-E1CF13FAC906}"/>
              </a:ext>
            </a:extLst>
          </p:cNvPr>
          <p:cNvSpPr>
            <a:spLocks noGrp="1"/>
          </p:cNvSpPr>
          <p:nvPr>
            <p:ph idx="1"/>
          </p:nvPr>
        </p:nvSpPr>
        <p:spPr/>
        <p:txBody>
          <a:bodyPr/>
          <a:lstStyle/>
          <a:p>
            <a:r>
              <a:rPr lang="da-DK" dirty="0"/>
              <a:t>Slaves does not by default know how other slaves can be reached</a:t>
            </a:r>
          </a:p>
          <a:p>
            <a:r>
              <a:rPr lang="da-DK" dirty="0"/>
              <a:t>Assign Return route</a:t>
            </a:r>
          </a:p>
          <a:p>
            <a:pPr lvl="1"/>
            <a:r>
              <a:rPr lang="da-DK" dirty="0"/>
              <a:t>Speed </a:t>
            </a:r>
          </a:p>
          <a:p>
            <a:pPr lvl="2"/>
            <a:r>
              <a:rPr lang="da-DK" dirty="0"/>
              <a:t>Based on speed supported by routing hops and destination node</a:t>
            </a:r>
          </a:p>
          <a:p>
            <a:pPr lvl="1"/>
            <a:r>
              <a:rPr lang="da-DK" dirty="0"/>
              <a:t>Routing hops required to reach the destination</a:t>
            </a:r>
          </a:p>
          <a:p>
            <a:pPr lvl="1"/>
            <a:r>
              <a:rPr lang="da-DK" dirty="0"/>
              <a:t>Power state; is the destination a LSS</a:t>
            </a:r>
          </a:p>
          <a:p>
            <a:pPr lvl="1"/>
            <a:r>
              <a:rPr lang="da-DK" dirty="0"/>
              <a:t>Multiple return routes can be assigned – up to 4</a:t>
            </a:r>
          </a:p>
          <a:p>
            <a:pPr lvl="2"/>
            <a:endParaRPr lang="en-US" dirty="0"/>
          </a:p>
        </p:txBody>
      </p:sp>
    </p:spTree>
    <p:extLst>
      <p:ext uri="{BB962C8B-B14F-4D97-AF65-F5344CB8AC3E}">
        <p14:creationId xmlns:p14="http://schemas.microsoft.com/office/powerpoint/2010/main" val="2586996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C124EAA-239D-49FB-9EF0-94FDBCB9ABA2}"/>
              </a:ext>
            </a:extLst>
          </p:cNvPr>
          <p:cNvSpPr>
            <a:spLocks noGrp="1"/>
          </p:cNvSpPr>
          <p:nvPr>
            <p:ph type="title"/>
          </p:nvPr>
        </p:nvSpPr>
        <p:spPr/>
        <p:txBody>
          <a:bodyPr/>
          <a:lstStyle/>
          <a:p>
            <a:r>
              <a:rPr lang="en-US" dirty="0"/>
              <a:t>Associations</a:t>
            </a:r>
          </a:p>
        </p:txBody>
      </p:sp>
      <p:sp>
        <p:nvSpPr>
          <p:cNvPr id="3" name="Text Placeholder 2">
            <a:extLst>
              <a:ext uri="{FF2B5EF4-FFF2-40B4-BE49-F238E27FC236}">
                <a16:creationId xmlns:a16="http://schemas.microsoft.com/office/drawing/2014/main" id="{6DE503C6-EBDA-4B6E-B54E-196322E82439}"/>
              </a:ext>
            </a:extLst>
          </p:cNvPr>
          <p:cNvSpPr>
            <a:spLocks noGrp="1"/>
          </p:cNvSpPr>
          <p:nvPr>
            <p:ph type="body" sz="quarter" idx="11"/>
          </p:nvPr>
        </p:nvSpPr>
        <p:spPr/>
        <p:txBody>
          <a:bodyPr/>
          <a:lstStyle/>
          <a:p>
            <a:r>
              <a:rPr lang="da-DK" dirty="0"/>
              <a:t>- What to send where</a:t>
            </a:r>
            <a:endParaRPr lang="en-US" dirty="0"/>
          </a:p>
        </p:txBody>
      </p:sp>
    </p:spTree>
    <p:extLst>
      <p:ext uri="{BB962C8B-B14F-4D97-AF65-F5344CB8AC3E}">
        <p14:creationId xmlns:p14="http://schemas.microsoft.com/office/powerpoint/2010/main" val="2369139453"/>
      </p:ext>
    </p:extLst>
  </p:cSld>
  <p:clrMapOvr>
    <a:masterClrMapping/>
  </p:clrMapOvr>
  <p:transition spd="med">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25F9AA-6409-484B-AE2D-E57B9DD38037}"/>
              </a:ext>
            </a:extLst>
          </p:cNvPr>
          <p:cNvSpPr>
            <a:spLocks noGrp="1"/>
          </p:cNvSpPr>
          <p:nvPr>
            <p:ph type="title"/>
          </p:nvPr>
        </p:nvSpPr>
        <p:spPr/>
        <p:txBody>
          <a:bodyPr/>
          <a:lstStyle/>
          <a:p>
            <a:r>
              <a:rPr lang="en-US" dirty="0"/>
              <a:t>What are associations?</a:t>
            </a:r>
          </a:p>
        </p:txBody>
      </p:sp>
      <p:sp>
        <p:nvSpPr>
          <p:cNvPr id="5" name="Content Placeholder 4">
            <a:extLst>
              <a:ext uri="{FF2B5EF4-FFF2-40B4-BE49-F238E27FC236}">
                <a16:creationId xmlns:a16="http://schemas.microsoft.com/office/drawing/2014/main" id="{E26E875D-4B00-436E-BBDB-4CAF9F7766ED}"/>
              </a:ext>
            </a:extLst>
          </p:cNvPr>
          <p:cNvSpPr>
            <a:spLocks noGrp="1"/>
          </p:cNvSpPr>
          <p:nvPr>
            <p:ph idx="1"/>
          </p:nvPr>
        </p:nvSpPr>
        <p:spPr>
          <a:xfrm>
            <a:off x="846720" y="1199543"/>
            <a:ext cx="10933064" cy="3392123"/>
          </a:xfrm>
        </p:spPr>
        <p:txBody>
          <a:bodyPr/>
          <a:lstStyle/>
          <a:p>
            <a:r>
              <a:rPr lang="en-US" dirty="0"/>
              <a:t>The Association Command Class is used to manage associations to </a:t>
            </a:r>
            <a:r>
              <a:rPr lang="en-US" dirty="0" err="1"/>
              <a:t>NodeID</a:t>
            </a:r>
            <a:r>
              <a:rPr lang="en-US" dirty="0"/>
              <a:t> destinations. </a:t>
            </a:r>
          </a:p>
          <a:p>
            <a:r>
              <a:rPr lang="en-US" dirty="0"/>
              <a:t>Allow a controller to automate interactions between nodes</a:t>
            </a:r>
          </a:p>
        </p:txBody>
      </p:sp>
      <p:grpSp>
        <p:nvGrpSpPr>
          <p:cNvPr id="17" name="Group 16">
            <a:extLst>
              <a:ext uri="{FF2B5EF4-FFF2-40B4-BE49-F238E27FC236}">
                <a16:creationId xmlns:a16="http://schemas.microsoft.com/office/drawing/2014/main" id="{9B6B3FAB-1041-4043-B6EF-FFCDFDD73A85}"/>
              </a:ext>
            </a:extLst>
          </p:cNvPr>
          <p:cNvGrpSpPr>
            <a:grpSpLocks noChangeAspect="1"/>
          </p:cNvGrpSpPr>
          <p:nvPr/>
        </p:nvGrpSpPr>
        <p:grpSpPr>
          <a:xfrm>
            <a:off x="5636947" y="4411139"/>
            <a:ext cx="909132" cy="909132"/>
            <a:chOff x="5037992" y="2741324"/>
            <a:chExt cx="1029687" cy="1029687"/>
          </a:xfrm>
        </p:grpSpPr>
        <p:pic>
          <p:nvPicPr>
            <p:cNvPr id="13" name="Graphic 12" descr="DVD player">
              <a:extLst>
                <a:ext uri="{FF2B5EF4-FFF2-40B4-BE49-F238E27FC236}">
                  <a16:creationId xmlns:a16="http://schemas.microsoft.com/office/drawing/2014/main" id="{AF75D32F-439C-432C-9C8B-3510E6BB09E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95213" y="2798968"/>
              <a:ext cx="914400" cy="914400"/>
            </a:xfrm>
            <a:prstGeom prst="rect">
              <a:avLst/>
            </a:prstGeom>
          </p:spPr>
        </p:pic>
        <p:sp>
          <p:nvSpPr>
            <p:cNvPr id="14" name="Oval 13">
              <a:extLst>
                <a:ext uri="{FF2B5EF4-FFF2-40B4-BE49-F238E27FC236}">
                  <a16:creationId xmlns:a16="http://schemas.microsoft.com/office/drawing/2014/main" id="{8712B790-18F4-4311-9715-B3D3084DD3D5}"/>
                </a:ext>
              </a:extLst>
            </p:cNvPr>
            <p:cNvSpPr>
              <a:spLocks noChangeAspect="1"/>
            </p:cNvSpPr>
            <p:nvPr/>
          </p:nvSpPr>
          <p:spPr>
            <a:xfrm>
              <a:off x="5037992" y="2741324"/>
              <a:ext cx="1029687" cy="1029687"/>
            </a:xfrm>
            <a:prstGeom prst="ellipse">
              <a:avLst/>
            </a:prstGeom>
            <a:noFill/>
            <a:ln w="2222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grpSp>
        <p:nvGrpSpPr>
          <p:cNvPr id="19" name="Group 18">
            <a:extLst>
              <a:ext uri="{FF2B5EF4-FFF2-40B4-BE49-F238E27FC236}">
                <a16:creationId xmlns:a16="http://schemas.microsoft.com/office/drawing/2014/main" id="{5E125AB0-EFA1-4A73-B8CB-1C5A215C57BD}"/>
              </a:ext>
            </a:extLst>
          </p:cNvPr>
          <p:cNvGrpSpPr>
            <a:grpSpLocks noChangeAspect="1"/>
          </p:cNvGrpSpPr>
          <p:nvPr/>
        </p:nvGrpSpPr>
        <p:grpSpPr>
          <a:xfrm>
            <a:off x="1911178" y="5019826"/>
            <a:ext cx="909132" cy="909132"/>
            <a:chOff x="2423566" y="3609629"/>
            <a:chExt cx="1107303" cy="1107303"/>
          </a:xfrm>
        </p:grpSpPr>
        <p:pic>
          <p:nvPicPr>
            <p:cNvPr id="3" name="Graphic 2" descr="Laptop">
              <a:extLst>
                <a:ext uri="{FF2B5EF4-FFF2-40B4-BE49-F238E27FC236}">
                  <a16:creationId xmlns:a16="http://schemas.microsoft.com/office/drawing/2014/main" id="{8FD05089-4553-483E-80B1-65E8EA78328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20018" y="3700002"/>
              <a:ext cx="914400" cy="914400"/>
            </a:xfrm>
            <a:prstGeom prst="rect">
              <a:avLst/>
            </a:prstGeom>
          </p:spPr>
        </p:pic>
        <p:sp>
          <p:nvSpPr>
            <p:cNvPr id="18" name="Oval 17">
              <a:extLst>
                <a:ext uri="{FF2B5EF4-FFF2-40B4-BE49-F238E27FC236}">
                  <a16:creationId xmlns:a16="http://schemas.microsoft.com/office/drawing/2014/main" id="{126B1449-D83C-4B4F-A65C-D214FCB15C0B}"/>
                </a:ext>
              </a:extLst>
            </p:cNvPr>
            <p:cNvSpPr>
              <a:spLocks noChangeAspect="1"/>
            </p:cNvSpPr>
            <p:nvPr/>
          </p:nvSpPr>
          <p:spPr>
            <a:xfrm>
              <a:off x="2423566" y="3609629"/>
              <a:ext cx="1107303" cy="1107303"/>
            </a:xfrm>
            <a:prstGeom prst="ellipse">
              <a:avLst/>
            </a:prstGeom>
            <a:noFill/>
            <a:ln w="2222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grpSp>
      <p:grpSp>
        <p:nvGrpSpPr>
          <p:cNvPr id="25" name="Group 24">
            <a:extLst>
              <a:ext uri="{FF2B5EF4-FFF2-40B4-BE49-F238E27FC236}">
                <a16:creationId xmlns:a16="http://schemas.microsoft.com/office/drawing/2014/main" id="{F6269CB7-8811-4776-8577-644617F2E7A5}"/>
              </a:ext>
            </a:extLst>
          </p:cNvPr>
          <p:cNvGrpSpPr>
            <a:grpSpLocks noChangeAspect="1"/>
          </p:cNvGrpSpPr>
          <p:nvPr/>
        </p:nvGrpSpPr>
        <p:grpSpPr>
          <a:xfrm>
            <a:off x="3574117" y="3890750"/>
            <a:ext cx="890897" cy="909132"/>
            <a:chOff x="3844659" y="3653137"/>
            <a:chExt cx="1150147" cy="1150147"/>
          </a:xfrm>
        </p:grpSpPr>
        <p:pic>
          <p:nvPicPr>
            <p:cNvPr id="7" name="Graphic 6" descr="Television">
              <a:extLst>
                <a:ext uri="{FF2B5EF4-FFF2-40B4-BE49-F238E27FC236}">
                  <a16:creationId xmlns:a16="http://schemas.microsoft.com/office/drawing/2014/main" id="{ADC35F99-3800-4A3A-95CD-9F7CF72A3BE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962533" y="3771011"/>
              <a:ext cx="914400" cy="914400"/>
            </a:xfrm>
            <a:prstGeom prst="rect">
              <a:avLst/>
            </a:prstGeom>
          </p:spPr>
        </p:pic>
        <p:sp>
          <p:nvSpPr>
            <p:cNvPr id="20" name="Oval 19">
              <a:extLst>
                <a:ext uri="{FF2B5EF4-FFF2-40B4-BE49-F238E27FC236}">
                  <a16:creationId xmlns:a16="http://schemas.microsoft.com/office/drawing/2014/main" id="{96B827CF-E1DB-4E34-8976-3C6EB13CC28C}"/>
                </a:ext>
              </a:extLst>
            </p:cNvPr>
            <p:cNvSpPr>
              <a:spLocks noChangeAspect="1"/>
            </p:cNvSpPr>
            <p:nvPr/>
          </p:nvSpPr>
          <p:spPr>
            <a:xfrm>
              <a:off x="3844659" y="3653137"/>
              <a:ext cx="1150147" cy="1150147"/>
            </a:xfrm>
            <a:prstGeom prst="ellipse">
              <a:avLst/>
            </a:prstGeom>
            <a:noFill/>
            <a:ln w="2222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b="1" dirty="0"/>
            </a:p>
          </p:txBody>
        </p:sp>
      </p:grpSp>
      <p:grpSp>
        <p:nvGrpSpPr>
          <p:cNvPr id="24" name="Group 23">
            <a:extLst>
              <a:ext uri="{FF2B5EF4-FFF2-40B4-BE49-F238E27FC236}">
                <a16:creationId xmlns:a16="http://schemas.microsoft.com/office/drawing/2014/main" id="{CFC8C8D8-3B4B-40C1-84FC-B8F13EBE4196}"/>
              </a:ext>
            </a:extLst>
          </p:cNvPr>
          <p:cNvGrpSpPr>
            <a:grpSpLocks noChangeAspect="1"/>
          </p:cNvGrpSpPr>
          <p:nvPr/>
        </p:nvGrpSpPr>
        <p:grpSpPr>
          <a:xfrm>
            <a:off x="7721054" y="3887538"/>
            <a:ext cx="909132" cy="909132"/>
            <a:chOff x="6176151" y="3381315"/>
            <a:chExt cx="1029687" cy="1029687"/>
          </a:xfrm>
        </p:grpSpPr>
        <p:pic>
          <p:nvPicPr>
            <p:cNvPr id="9" name="Graphic 8" descr="Bell">
              <a:extLst>
                <a:ext uri="{FF2B5EF4-FFF2-40B4-BE49-F238E27FC236}">
                  <a16:creationId xmlns:a16="http://schemas.microsoft.com/office/drawing/2014/main" id="{F89DDB34-B1C6-4A1E-879E-5279EDA2EB0B}"/>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233795" y="3443749"/>
              <a:ext cx="914400" cy="914400"/>
            </a:xfrm>
            <a:prstGeom prst="rect">
              <a:avLst/>
            </a:prstGeom>
          </p:spPr>
        </p:pic>
        <p:sp>
          <p:nvSpPr>
            <p:cNvPr id="21" name="Oval 20">
              <a:extLst>
                <a:ext uri="{FF2B5EF4-FFF2-40B4-BE49-F238E27FC236}">
                  <a16:creationId xmlns:a16="http://schemas.microsoft.com/office/drawing/2014/main" id="{8EE4A70A-CAF7-4B4A-AC2E-53736DB817B8}"/>
                </a:ext>
              </a:extLst>
            </p:cNvPr>
            <p:cNvSpPr>
              <a:spLocks noChangeAspect="1"/>
            </p:cNvSpPr>
            <p:nvPr/>
          </p:nvSpPr>
          <p:spPr>
            <a:xfrm>
              <a:off x="6176151" y="3381315"/>
              <a:ext cx="1029687" cy="1029687"/>
            </a:xfrm>
            <a:prstGeom prst="ellipse">
              <a:avLst/>
            </a:prstGeom>
            <a:noFill/>
            <a:ln w="2222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grpSp>
        <p:nvGrpSpPr>
          <p:cNvPr id="23" name="Group 22">
            <a:extLst>
              <a:ext uri="{FF2B5EF4-FFF2-40B4-BE49-F238E27FC236}">
                <a16:creationId xmlns:a16="http://schemas.microsoft.com/office/drawing/2014/main" id="{3F0D6BF3-171F-44CA-90B3-80FEB243DCC9}"/>
              </a:ext>
            </a:extLst>
          </p:cNvPr>
          <p:cNvGrpSpPr>
            <a:grpSpLocks noChangeAspect="1"/>
          </p:cNvGrpSpPr>
          <p:nvPr/>
        </p:nvGrpSpPr>
        <p:grpSpPr>
          <a:xfrm>
            <a:off x="9371691" y="5094024"/>
            <a:ext cx="795839" cy="804955"/>
            <a:chOff x="7331471" y="3095492"/>
            <a:chExt cx="1029687" cy="1041481"/>
          </a:xfrm>
        </p:grpSpPr>
        <p:pic>
          <p:nvPicPr>
            <p:cNvPr id="11" name="Graphic 10" descr="Lock">
              <a:extLst>
                <a:ext uri="{FF2B5EF4-FFF2-40B4-BE49-F238E27FC236}">
                  <a16:creationId xmlns:a16="http://schemas.microsoft.com/office/drawing/2014/main" id="{9C897291-1CC8-4C00-A51D-1FD7EC7174FE}"/>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389115" y="3095492"/>
              <a:ext cx="914400" cy="914400"/>
            </a:xfrm>
            <a:prstGeom prst="rect">
              <a:avLst/>
            </a:prstGeom>
          </p:spPr>
        </p:pic>
        <p:sp>
          <p:nvSpPr>
            <p:cNvPr id="22" name="Oval 21">
              <a:extLst>
                <a:ext uri="{FF2B5EF4-FFF2-40B4-BE49-F238E27FC236}">
                  <a16:creationId xmlns:a16="http://schemas.microsoft.com/office/drawing/2014/main" id="{E2F4F82C-A330-4028-844B-3A6CEEDB7F1F}"/>
                </a:ext>
              </a:extLst>
            </p:cNvPr>
            <p:cNvSpPr>
              <a:spLocks noChangeAspect="1"/>
            </p:cNvSpPr>
            <p:nvPr/>
          </p:nvSpPr>
          <p:spPr>
            <a:xfrm>
              <a:off x="7331471" y="3107286"/>
              <a:ext cx="1029687" cy="1029687"/>
            </a:xfrm>
            <a:prstGeom prst="ellipse">
              <a:avLst/>
            </a:prstGeom>
            <a:noFill/>
            <a:ln w="2222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cxnSp>
        <p:nvCxnSpPr>
          <p:cNvPr id="27" name="Straight Arrow Connector 26">
            <a:extLst>
              <a:ext uri="{FF2B5EF4-FFF2-40B4-BE49-F238E27FC236}">
                <a16:creationId xmlns:a16="http://schemas.microsoft.com/office/drawing/2014/main" id="{C09FE06D-B7D0-4CB5-BC68-368DEDC4CF4D}"/>
              </a:ext>
            </a:extLst>
          </p:cNvPr>
          <p:cNvCxnSpPr>
            <a:stCxn id="14" idx="7"/>
            <a:endCxn id="21" idx="2"/>
          </p:cNvCxnSpPr>
          <p:nvPr/>
        </p:nvCxnSpPr>
        <p:spPr>
          <a:xfrm flipV="1">
            <a:off x="6412941" y="4342104"/>
            <a:ext cx="1308113" cy="202173"/>
          </a:xfrm>
          <a:prstGeom prst="straightConnector1">
            <a:avLst/>
          </a:prstGeom>
          <a:ln>
            <a:solidFill>
              <a:schemeClr val="tx1"/>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8D042F4F-CAA6-468A-91DA-99E4EACF0EDE}"/>
              </a:ext>
            </a:extLst>
          </p:cNvPr>
          <p:cNvCxnSpPr>
            <a:cxnSpLocks/>
            <a:stCxn id="14" idx="2"/>
            <a:endCxn id="18" idx="6"/>
          </p:cNvCxnSpPr>
          <p:nvPr/>
        </p:nvCxnSpPr>
        <p:spPr>
          <a:xfrm flipH="1">
            <a:off x="2820310" y="4865706"/>
            <a:ext cx="2816637" cy="608687"/>
          </a:xfrm>
          <a:prstGeom prst="straightConnector1">
            <a:avLst/>
          </a:prstGeom>
          <a:ln>
            <a:solidFill>
              <a:schemeClr val="tx1"/>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D68986D2-3650-4371-B3EA-6839D52BB826}"/>
              </a:ext>
            </a:extLst>
          </p:cNvPr>
          <p:cNvCxnSpPr>
            <a:cxnSpLocks/>
            <a:stCxn id="14" idx="1"/>
            <a:endCxn id="20" idx="6"/>
          </p:cNvCxnSpPr>
          <p:nvPr/>
        </p:nvCxnSpPr>
        <p:spPr>
          <a:xfrm flipH="1" flipV="1">
            <a:off x="4465013" y="4345317"/>
            <a:ext cx="1305072" cy="198961"/>
          </a:xfrm>
          <a:prstGeom prst="straightConnector1">
            <a:avLst/>
          </a:prstGeom>
          <a:ln>
            <a:solidFill>
              <a:schemeClr val="tx1"/>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89D7CB02-1D51-44BE-804B-2DEF003EC933}"/>
              </a:ext>
            </a:extLst>
          </p:cNvPr>
          <p:cNvCxnSpPr>
            <a:cxnSpLocks/>
            <a:stCxn id="14" idx="6"/>
            <a:endCxn id="22" idx="2"/>
          </p:cNvCxnSpPr>
          <p:nvPr/>
        </p:nvCxnSpPr>
        <p:spPr>
          <a:xfrm>
            <a:off x="6546079" y="4865705"/>
            <a:ext cx="2825612" cy="635355"/>
          </a:xfrm>
          <a:prstGeom prst="straightConnector1">
            <a:avLst/>
          </a:prstGeom>
          <a:ln>
            <a:solidFill>
              <a:schemeClr val="tx1"/>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08072F7D-FCDB-48D9-A997-E15C2D19D5D9}"/>
              </a:ext>
            </a:extLst>
          </p:cNvPr>
          <p:cNvCxnSpPr>
            <a:stCxn id="18" idx="7"/>
            <a:endCxn id="20" idx="2"/>
          </p:cNvCxnSpPr>
          <p:nvPr/>
        </p:nvCxnSpPr>
        <p:spPr>
          <a:xfrm flipV="1">
            <a:off x="2687172" y="4345316"/>
            <a:ext cx="886945" cy="807648"/>
          </a:xfrm>
          <a:prstGeom prst="straightConnector1">
            <a:avLst/>
          </a:prstGeom>
          <a:ln>
            <a:solidFill>
              <a:schemeClr val="tx1"/>
            </a:solidFill>
            <a:prstDash val="sysDash"/>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CD6DE5D9-6D05-4498-98F7-17B07F59F8C2}"/>
              </a:ext>
            </a:extLst>
          </p:cNvPr>
          <p:cNvCxnSpPr>
            <a:cxnSpLocks/>
            <a:stCxn id="20" idx="7"/>
            <a:endCxn id="21" idx="1"/>
          </p:cNvCxnSpPr>
          <p:nvPr/>
        </p:nvCxnSpPr>
        <p:spPr>
          <a:xfrm flipV="1">
            <a:off x="4334544" y="4020677"/>
            <a:ext cx="3519648" cy="3212"/>
          </a:xfrm>
          <a:prstGeom prst="straightConnector1">
            <a:avLst/>
          </a:prstGeom>
          <a:ln>
            <a:solidFill>
              <a:schemeClr val="tx1"/>
            </a:solidFill>
            <a:prstDash val="sysDash"/>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CC2FA655-BF41-4A88-A2A7-F942820E2973}"/>
              </a:ext>
            </a:extLst>
          </p:cNvPr>
          <p:cNvCxnSpPr>
            <a:cxnSpLocks/>
            <a:stCxn id="21" idx="6"/>
            <a:endCxn id="22" idx="1"/>
          </p:cNvCxnSpPr>
          <p:nvPr/>
        </p:nvCxnSpPr>
        <p:spPr>
          <a:xfrm>
            <a:off x="8630186" y="4342104"/>
            <a:ext cx="858053" cy="877584"/>
          </a:xfrm>
          <a:prstGeom prst="straightConnector1">
            <a:avLst/>
          </a:prstGeom>
          <a:ln>
            <a:solidFill>
              <a:schemeClr val="tx1"/>
            </a:solidFill>
            <a:prstDash val="sysDash"/>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47" name="Straight Arrow Connector 46">
            <a:extLst>
              <a:ext uri="{FF2B5EF4-FFF2-40B4-BE49-F238E27FC236}">
                <a16:creationId xmlns:a16="http://schemas.microsoft.com/office/drawing/2014/main" id="{55258D7C-54EC-416D-A6FE-2A7B84F063A8}"/>
              </a:ext>
            </a:extLst>
          </p:cNvPr>
          <p:cNvCxnSpPr>
            <a:cxnSpLocks/>
            <a:stCxn id="18" idx="6"/>
            <a:endCxn id="22" idx="2"/>
          </p:cNvCxnSpPr>
          <p:nvPr/>
        </p:nvCxnSpPr>
        <p:spPr>
          <a:xfrm>
            <a:off x="2820310" y="5474393"/>
            <a:ext cx="6551381" cy="26668"/>
          </a:xfrm>
          <a:prstGeom prst="straightConnector1">
            <a:avLst/>
          </a:prstGeom>
          <a:ln>
            <a:solidFill>
              <a:schemeClr val="tx1"/>
            </a:solidFill>
            <a:prstDash val="sysDash"/>
            <a:headEnd type="triangle"/>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5789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par>
                                <p:cTn id="14" presetID="10" presetClass="entr" presetSubtype="0" fill="hold"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27"/>
                                        </p:tgtEl>
                                      </p:cBhvr>
                                    </p:animEffect>
                                    <p:set>
                                      <p:cBhvr>
                                        <p:cTn id="21" dur="1" fill="hold">
                                          <p:stCondLst>
                                            <p:cond delay="499"/>
                                          </p:stCondLst>
                                        </p:cTn>
                                        <p:tgtEl>
                                          <p:spTgt spid="27"/>
                                        </p:tgtEl>
                                        <p:attrNameLst>
                                          <p:attrName>style.visibility</p:attrName>
                                        </p:attrNameLst>
                                      </p:cBhvr>
                                      <p:to>
                                        <p:strVal val="hidden"/>
                                      </p:to>
                                    </p:set>
                                  </p:childTnLst>
                                </p:cTn>
                              </p:par>
                              <p:par>
                                <p:cTn id="22" presetID="10" presetClass="exit" presetSubtype="0" fill="hold" nodeType="withEffect">
                                  <p:stCondLst>
                                    <p:cond delay="0"/>
                                  </p:stCondLst>
                                  <p:childTnLst>
                                    <p:animEffect transition="out" filter="fade">
                                      <p:cBhvr>
                                        <p:cTn id="23" dur="500"/>
                                        <p:tgtEl>
                                          <p:spTgt spid="30"/>
                                        </p:tgtEl>
                                      </p:cBhvr>
                                    </p:animEffect>
                                    <p:set>
                                      <p:cBhvr>
                                        <p:cTn id="24" dur="1" fill="hold">
                                          <p:stCondLst>
                                            <p:cond delay="499"/>
                                          </p:stCondLst>
                                        </p:cTn>
                                        <p:tgtEl>
                                          <p:spTgt spid="30"/>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500"/>
                                        <p:tgtEl>
                                          <p:spTgt spid="29"/>
                                        </p:tgtEl>
                                      </p:cBhvr>
                                    </p:animEffect>
                                    <p:set>
                                      <p:cBhvr>
                                        <p:cTn id="27" dur="1" fill="hold">
                                          <p:stCondLst>
                                            <p:cond delay="499"/>
                                          </p:stCondLst>
                                        </p:cTn>
                                        <p:tgtEl>
                                          <p:spTgt spid="29"/>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28"/>
                                        </p:tgtEl>
                                      </p:cBhvr>
                                    </p:animEffect>
                                    <p:set>
                                      <p:cBhvr>
                                        <p:cTn id="30" dur="1" fill="hold">
                                          <p:stCondLst>
                                            <p:cond delay="499"/>
                                          </p:stCondLst>
                                        </p:cTn>
                                        <p:tgtEl>
                                          <p:spTgt spid="28"/>
                                        </p:tgtEl>
                                        <p:attrNameLst>
                                          <p:attrName>style.visibility</p:attrName>
                                        </p:attrNameLst>
                                      </p:cBhvr>
                                      <p:to>
                                        <p:strVal val="hidden"/>
                                      </p:to>
                                    </p:se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fade">
                                      <p:cBhvr>
                                        <p:cTn id="34" dur="500"/>
                                        <p:tgtEl>
                                          <p:spTgt spid="40"/>
                                        </p:tgtEl>
                                      </p:cBhvr>
                                    </p:animEffect>
                                  </p:childTnLst>
                                </p:cTn>
                              </p:par>
                              <p:par>
                                <p:cTn id="35" presetID="10" presetClass="entr" presetSubtype="0" fill="hold" nodeType="withEffect">
                                  <p:stCondLst>
                                    <p:cond delay="0"/>
                                  </p:stCondLst>
                                  <p:childTnLst>
                                    <p:set>
                                      <p:cBhvr>
                                        <p:cTn id="36" dur="1" fill="hold">
                                          <p:stCondLst>
                                            <p:cond delay="0"/>
                                          </p:stCondLst>
                                        </p:cTn>
                                        <p:tgtEl>
                                          <p:spTgt spid="43"/>
                                        </p:tgtEl>
                                        <p:attrNameLst>
                                          <p:attrName>style.visibility</p:attrName>
                                        </p:attrNameLst>
                                      </p:cBhvr>
                                      <p:to>
                                        <p:strVal val="visible"/>
                                      </p:to>
                                    </p:set>
                                    <p:animEffect transition="in" filter="fade">
                                      <p:cBhvr>
                                        <p:cTn id="37" dur="500"/>
                                        <p:tgtEl>
                                          <p:spTgt spid="43"/>
                                        </p:tgtEl>
                                      </p:cBhvr>
                                    </p:animEffect>
                                  </p:childTnLst>
                                </p:cTn>
                              </p:par>
                              <p:par>
                                <p:cTn id="38" presetID="10" presetClass="entr" presetSubtype="0" fill="hold" nodeType="withEffect">
                                  <p:stCondLst>
                                    <p:cond delay="0"/>
                                  </p:stCondLst>
                                  <p:childTnLst>
                                    <p:set>
                                      <p:cBhvr>
                                        <p:cTn id="39" dur="1" fill="hold">
                                          <p:stCondLst>
                                            <p:cond delay="0"/>
                                          </p:stCondLst>
                                        </p:cTn>
                                        <p:tgtEl>
                                          <p:spTgt spid="47"/>
                                        </p:tgtEl>
                                        <p:attrNameLst>
                                          <p:attrName>style.visibility</p:attrName>
                                        </p:attrNameLst>
                                      </p:cBhvr>
                                      <p:to>
                                        <p:strVal val="visible"/>
                                      </p:to>
                                    </p:set>
                                    <p:animEffect transition="in" filter="fade">
                                      <p:cBhvr>
                                        <p:cTn id="40" dur="500"/>
                                        <p:tgtEl>
                                          <p:spTgt spid="47"/>
                                        </p:tgtEl>
                                      </p:cBhvr>
                                    </p:animEffect>
                                  </p:childTnLst>
                                </p:cTn>
                              </p:par>
                              <p:par>
                                <p:cTn id="41" presetID="10" presetClass="entr" presetSubtype="0" fill="hold" nodeType="with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fade">
                                      <p:cBhvr>
                                        <p:cTn id="4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25F9AA-6409-484B-AE2D-E57B9DD38037}"/>
              </a:ext>
            </a:extLst>
          </p:cNvPr>
          <p:cNvSpPr>
            <a:spLocks noGrp="1"/>
          </p:cNvSpPr>
          <p:nvPr>
            <p:ph type="title"/>
          </p:nvPr>
        </p:nvSpPr>
        <p:spPr/>
        <p:txBody>
          <a:bodyPr/>
          <a:lstStyle/>
          <a:p>
            <a:r>
              <a:rPr lang="en-US" dirty="0"/>
              <a:t>What Really are associations?</a:t>
            </a:r>
          </a:p>
        </p:txBody>
      </p:sp>
      <p:sp>
        <p:nvSpPr>
          <p:cNvPr id="2" name="Content Placeholder 1">
            <a:extLst>
              <a:ext uri="{FF2B5EF4-FFF2-40B4-BE49-F238E27FC236}">
                <a16:creationId xmlns:a16="http://schemas.microsoft.com/office/drawing/2014/main" id="{E0577F5E-A887-4805-B2C5-9DC6BB270D05}"/>
              </a:ext>
            </a:extLst>
          </p:cNvPr>
          <p:cNvSpPr>
            <a:spLocks noGrp="1"/>
          </p:cNvSpPr>
          <p:nvPr>
            <p:ph idx="1"/>
          </p:nvPr>
        </p:nvSpPr>
        <p:spPr>
          <a:xfrm>
            <a:off x="846721" y="1199542"/>
            <a:ext cx="9968764" cy="1799297"/>
          </a:xfrm>
        </p:spPr>
        <p:txBody>
          <a:bodyPr/>
          <a:lstStyle/>
          <a:p>
            <a:r>
              <a:rPr lang="en-US" dirty="0"/>
              <a:t>Table of list</a:t>
            </a:r>
          </a:p>
          <a:p>
            <a:r>
              <a:rPr lang="en-US" dirty="0"/>
              <a:t>Each list has members that are subscribed to it</a:t>
            </a:r>
          </a:p>
          <a:p>
            <a:r>
              <a:rPr lang="en-US" dirty="0"/>
              <a:t>Each list has a specific function</a:t>
            </a:r>
          </a:p>
        </p:txBody>
      </p:sp>
      <p:pic>
        <p:nvPicPr>
          <p:cNvPr id="8" name="Graphic 7" descr="List">
            <a:extLst>
              <a:ext uri="{FF2B5EF4-FFF2-40B4-BE49-F238E27FC236}">
                <a16:creationId xmlns:a16="http://schemas.microsoft.com/office/drawing/2014/main" id="{C0ED1EA0-0C60-4F78-B74E-A1E7ECA0B14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27377" y="4851112"/>
            <a:ext cx="1219200" cy="1219200"/>
          </a:xfrm>
          <a:prstGeom prst="rect">
            <a:avLst/>
          </a:prstGeom>
        </p:spPr>
      </p:pic>
      <p:pic>
        <p:nvPicPr>
          <p:cNvPr id="9" name="Graphic 8" descr="List">
            <a:extLst>
              <a:ext uri="{FF2B5EF4-FFF2-40B4-BE49-F238E27FC236}">
                <a16:creationId xmlns:a16="http://schemas.microsoft.com/office/drawing/2014/main" id="{6A20A7C0-8BF2-4745-97C5-24C17D3E8C1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14123" y="4851112"/>
            <a:ext cx="1219200" cy="1219200"/>
          </a:xfrm>
          <a:prstGeom prst="rect">
            <a:avLst/>
          </a:prstGeom>
        </p:spPr>
      </p:pic>
      <p:pic>
        <p:nvPicPr>
          <p:cNvPr id="10" name="Graphic 9" descr="List">
            <a:extLst>
              <a:ext uri="{FF2B5EF4-FFF2-40B4-BE49-F238E27FC236}">
                <a16:creationId xmlns:a16="http://schemas.microsoft.com/office/drawing/2014/main" id="{70532E91-8B39-4964-9703-C9EA0378404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14123" y="3676207"/>
            <a:ext cx="1219200" cy="1219200"/>
          </a:xfrm>
          <a:prstGeom prst="rect">
            <a:avLst/>
          </a:prstGeom>
        </p:spPr>
      </p:pic>
      <p:pic>
        <p:nvPicPr>
          <p:cNvPr id="11" name="Graphic 10" descr="List">
            <a:extLst>
              <a:ext uri="{FF2B5EF4-FFF2-40B4-BE49-F238E27FC236}">
                <a16:creationId xmlns:a16="http://schemas.microsoft.com/office/drawing/2014/main" id="{C3B9192E-472F-44D6-8CF6-3CCFD78D0BD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27377" y="3676159"/>
            <a:ext cx="1219200" cy="1219200"/>
          </a:xfrm>
          <a:prstGeom prst="rect">
            <a:avLst/>
          </a:prstGeom>
        </p:spPr>
      </p:pic>
      <p:sp>
        <p:nvSpPr>
          <p:cNvPr id="12" name="Rectangle: Rounded Corners 11">
            <a:extLst>
              <a:ext uri="{FF2B5EF4-FFF2-40B4-BE49-F238E27FC236}">
                <a16:creationId xmlns:a16="http://schemas.microsoft.com/office/drawing/2014/main" id="{E0710E4A-2AE4-4C91-87B3-0B17B0F4719E}"/>
              </a:ext>
            </a:extLst>
          </p:cNvPr>
          <p:cNvSpPr/>
          <p:nvPr/>
        </p:nvSpPr>
        <p:spPr>
          <a:xfrm>
            <a:off x="1491636" y="3140252"/>
            <a:ext cx="1976283" cy="3023473"/>
          </a:xfrm>
          <a:prstGeom prst="roundRect">
            <a:avLst/>
          </a:prstGeom>
          <a:noFill/>
          <a:ln w="571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nvGrpSpPr>
          <p:cNvPr id="70" name="Group 69">
            <a:extLst>
              <a:ext uri="{FF2B5EF4-FFF2-40B4-BE49-F238E27FC236}">
                <a16:creationId xmlns:a16="http://schemas.microsoft.com/office/drawing/2014/main" id="{D6716DE4-B74A-4944-8DAB-D7EE4747A656}"/>
              </a:ext>
            </a:extLst>
          </p:cNvPr>
          <p:cNvGrpSpPr/>
          <p:nvPr/>
        </p:nvGrpSpPr>
        <p:grpSpPr>
          <a:xfrm>
            <a:off x="1816672" y="3307549"/>
            <a:ext cx="1307529" cy="294972"/>
            <a:chOff x="1362503" y="2480661"/>
            <a:chExt cx="980647" cy="221229"/>
          </a:xfrm>
        </p:grpSpPr>
        <p:cxnSp>
          <p:nvCxnSpPr>
            <p:cNvPr id="14" name="Straight Connector 13">
              <a:extLst>
                <a:ext uri="{FF2B5EF4-FFF2-40B4-BE49-F238E27FC236}">
                  <a16:creationId xmlns:a16="http://schemas.microsoft.com/office/drawing/2014/main" id="{CA1C9181-090F-4AD0-925E-CFB9F07FBF54}"/>
                </a:ext>
              </a:extLst>
            </p:cNvPr>
            <p:cNvCxnSpPr>
              <a:cxnSpLocks/>
            </p:cNvCxnSpPr>
            <p:nvPr/>
          </p:nvCxnSpPr>
          <p:spPr>
            <a:xfrm>
              <a:off x="1803400" y="2602368"/>
              <a:ext cx="539750" cy="0"/>
            </a:xfrm>
            <a:prstGeom prst="line">
              <a:avLst/>
            </a:prstGeom>
            <a:ln w="9525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 name="Rectangle 15">
              <a:extLst>
                <a:ext uri="{FF2B5EF4-FFF2-40B4-BE49-F238E27FC236}">
                  <a16:creationId xmlns:a16="http://schemas.microsoft.com/office/drawing/2014/main" id="{98DEAE2C-398F-4D52-A157-44C17301E225}"/>
                </a:ext>
              </a:extLst>
            </p:cNvPr>
            <p:cNvSpPr/>
            <p:nvPr/>
          </p:nvSpPr>
          <p:spPr>
            <a:xfrm>
              <a:off x="1362503" y="2480661"/>
              <a:ext cx="235975" cy="221229"/>
            </a:xfrm>
            <a:prstGeom prst="rect">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cxnSp>
        <p:nvCxnSpPr>
          <p:cNvPr id="23" name="Straight Connector 22">
            <a:extLst>
              <a:ext uri="{FF2B5EF4-FFF2-40B4-BE49-F238E27FC236}">
                <a16:creationId xmlns:a16="http://schemas.microsoft.com/office/drawing/2014/main" id="{BA9A3221-B8BA-4401-B3DE-D3538EA67B5B}"/>
              </a:ext>
            </a:extLst>
          </p:cNvPr>
          <p:cNvCxnSpPr>
            <a:cxnSpLocks/>
          </p:cNvCxnSpPr>
          <p:nvPr/>
        </p:nvCxnSpPr>
        <p:spPr>
          <a:xfrm flipV="1">
            <a:off x="2563353" y="3568050"/>
            <a:ext cx="2497393" cy="231349"/>
          </a:xfrm>
          <a:prstGeom prst="line">
            <a:avLst/>
          </a:prstGeom>
          <a:ln w="25400">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A2A306CC-42AC-471B-B467-DB6944AE2B15}"/>
              </a:ext>
            </a:extLst>
          </p:cNvPr>
          <p:cNvCxnSpPr>
            <a:cxnSpLocks/>
          </p:cNvCxnSpPr>
          <p:nvPr/>
        </p:nvCxnSpPr>
        <p:spPr>
          <a:xfrm flipV="1">
            <a:off x="3218973" y="3695827"/>
            <a:ext cx="1822108" cy="103573"/>
          </a:xfrm>
          <a:prstGeom prst="line">
            <a:avLst/>
          </a:prstGeom>
          <a:ln w="25400">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9F60F443-F8BF-484D-B828-7A2E126613B4}"/>
              </a:ext>
            </a:extLst>
          </p:cNvPr>
          <p:cNvCxnSpPr>
            <a:cxnSpLocks/>
          </p:cNvCxnSpPr>
          <p:nvPr/>
        </p:nvCxnSpPr>
        <p:spPr>
          <a:xfrm>
            <a:off x="3311750" y="4752890"/>
            <a:ext cx="1748996" cy="594753"/>
          </a:xfrm>
          <a:prstGeom prst="line">
            <a:avLst/>
          </a:prstGeom>
          <a:ln w="25400">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10A6FAD4-5613-4F6F-8F61-82610E0EC988}"/>
              </a:ext>
            </a:extLst>
          </p:cNvPr>
          <p:cNvCxnSpPr>
            <a:cxnSpLocks/>
          </p:cNvCxnSpPr>
          <p:nvPr/>
        </p:nvCxnSpPr>
        <p:spPr>
          <a:xfrm>
            <a:off x="2563352" y="4752890"/>
            <a:ext cx="2477728" cy="1047041"/>
          </a:xfrm>
          <a:prstGeom prst="line">
            <a:avLst/>
          </a:prstGeom>
          <a:ln w="25400">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pic>
        <p:nvPicPr>
          <p:cNvPr id="17" name="Graphic 16" descr="List">
            <a:extLst>
              <a:ext uri="{FF2B5EF4-FFF2-40B4-BE49-F238E27FC236}">
                <a16:creationId xmlns:a16="http://schemas.microsoft.com/office/drawing/2014/main" id="{F0F65ED9-C1AF-4FBF-BAA5-A415F65D7BB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13007" y="3307549"/>
            <a:ext cx="2762764" cy="2762764"/>
          </a:xfrm>
          <a:prstGeom prst="rect">
            <a:avLst/>
          </a:prstGeom>
        </p:spPr>
      </p:pic>
      <p:sp>
        <p:nvSpPr>
          <p:cNvPr id="46" name="Rectangle 45">
            <a:extLst>
              <a:ext uri="{FF2B5EF4-FFF2-40B4-BE49-F238E27FC236}">
                <a16:creationId xmlns:a16="http://schemas.microsoft.com/office/drawing/2014/main" id="{05CFF245-C0CC-43C3-92DF-DD1A5A51DD36}"/>
              </a:ext>
            </a:extLst>
          </p:cNvPr>
          <p:cNvSpPr/>
          <p:nvPr/>
        </p:nvSpPr>
        <p:spPr>
          <a:xfrm>
            <a:off x="5300134" y="3799400"/>
            <a:ext cx="1185333" cy="408533"/>
          </a:xfrm>
          <a:prstGeom prst="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47" name="Straight Connector 46">
            <a:extLst>
              <a:ext uri="{FF2B5EF4-FFF2-40B4-BE49-F238E27FC236}">
                <a16:creationId xmlns:a16="http://schemas.microsoft.com/office/drawing/2014/main" id="{2A21983C-B290-4977-84FA-B9565B48E550}"/>
              </a:ext>
            </a:extLst>
          </p:cNvPr>
          <p:cNvCxnSpPr>
            <a:cxnSpLocks/>
          </p:cNvCxnSpPr>
          <p:nvPr/>
        </p:nvCxnSpPr>
        <p:spPr>
          <a:xfrm flipV="1">
            <a:off x="5300133" y="3469825"/>
            <a:ext cx="2622619" cy="329575"/>
          </a:xfrm>
          <a:prstGeom prst="line">
            <a:avLst/>
          </a:prstGeom>
          <a:ln w="25400">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92810598-A6B0-4241-92CC-BAD25506FEDA}"/>
              </a:ext>
            </a:extLst>
          </p:cNvPr>
          <p:cNvCxnSpPr>
            <a:cxnSpLocks/>
          </p:cNvCxnSpPr>
          <p:nvPr/>
        </p:nvCxnSpPr>
        <p:spPr>
          <a:xfrm flipV="1">
            <a:off x="6485467" y="3695827"/>
            <a:ext cx="1437285" cy="103572"/>
          </a:xfrm>
          <a:prstGeom prst="line">
            <a:avLst/>
          </a:prstGeom>
          <a:ln w="25400">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35C5DE5F-FD50-4426-840D-8C18B24D9166}"/>
              </a:ext>
            </a:extLst>
          </p:cNvPr>
          <p:cNvCxnSpPr>
            <a:cxnSpLocks/>
          </p:cNvCxnSpPr>
          <p:nvPr/>
        </p:nvCxnSpPr>
        <p:spPr>
          <a:xfrm>
            <a:off x="5300133" y="4207934"/>
            <a:ext cx="2622619" cy="281996"/>
          </a:xfrm>
          <a:prstGeom prst="line">
            <a:avLst/>
          </a:prstGeom>
          <a:ln w="25400">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0197D28A-7B47-40B8-B213-5E7A7CAE495B}"/>
              </a:ext>
            </a:extLst>
          </p:cNvPr>
          <p:cNvCxnSpPr>
            <a:cxnSpLocks/>
          </p:cNvCxnSpPr>
          <p:nvPr/>
        </p:nvCxnSpPr>
        <p:spPr>
          <a:xfrm>
            <a:off x="6485467" y="4207934"/>
            <a:ext cx="1437285" cy="77825"/>
          </a:xfrm>
          <a:prstGeom prst="line">
            <a:avLst/>
          </a:prstGeom>
          <a:ln w="25400">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sp>
        <p:nvSpPr>
          <p:cNvPr id="59" name="Rectangle 58">
            <a:extLst>
              <a:ext uri="{FF2B5EF4-FFF2-40B4-BE49-F238E27FC236}">
                <a16:creationId xmlns:a16="http://schemas.microsoft.com/office/drawing/2014/main" id="{9DBB0824-2A6C-4DD1-8774-501AE9C7EA62}"/>
              </a:ext>
            </a:extLst>
          </p:cNvPr>
          <p:cNvSpPr>
            <a:spLocks noChangeAspect="1"/>
          </p:cNvSpPr>
          <p:nvPr/>
        </p:nvSpPr>
        <p:spPr>
          <a:xfrm>
            <a:off x="7922753" y="3455033"/>
            <a:ext cx="3002684" cy="1034896"/>
          </a:xfrm>
          <a:prstGeom prst="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nvGrpSpPr>
          <p:cNvPr id="71" name="Group 70">
            <a:extLst>
              <a:ext uri="{FF2B5EF4-FFF2-40B4-BE49-F238E27FC236}">
                <a16:creationId xmlns:a16="http://schemas.microsoft.com/office/drawing/2014/main" id="{37E428C6-A38A-4BE4-8982-22A083012F6E}"/>
              </a:ext>
            </a:extLst>
          </p:cNvPr>
          <p:cNvGrpSpPr/>
          <p:nvPr/>
        </p:nvGrpSpPr>
        <p:grpSpPr>
          <a:xfrm>
            <a:off x="8162140" y="3653233"/>
            <a:ext cx="2413709" cy="599777"/>
            <a:chOff x="1362503" y="2480661"/>
            <a:chExt cx="980647" cy="221229"/>
          </a:xfrm>
        </p:grpSpPr>
        <p:cxnSp>
          <p:nvCxnSpPr>
            <p:cNvPr id="72" name="Straight Connector 71">
              <a:extLst>
                <a:ext uri="{FF2B5EF4-FFF2-40B4-BE49-F238E27FC236}">
                  <a16:creationId xmlns:a16="http://schemas.microsoft.com/office/drawing/2014/main" id="{77078167-CB28-47F5-8140-F2AF2E774153}"/>
                </a:ext>
              </a:extLst>
            </p:cNvPr>
            <p:cNvCxnSpPr>
              <a:cxnSpLocks/>
            </p:cNvCxnSpPr>
            <p:nvPr/>
          </p:nvCxnSpPr>
          <p:spPr>
            <a:xfrm>
              <a:off x="1803400" y="2591275"/>
              <a:ext cx="539750" cy="0"/>
            </a:xfrm>
            <a:prstGeom prst="line">
              <a:avLst/>
            </a:prstGeom>
            <a:ln w="2508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3" name="Rectangle 72">
              <a:extLst>
                <a:ext uri="{FF2B5EF4-FFF2-40B4-BE49-F238E27FC236}">
                  <a16:creationId xmlns:a16="http://schemas.microsoft.com/office/drawing/2014/main" id="{332DA836-BAAD-4080-AC81-6B4E42DFB905}"/>
                </a:ext>
              </a:extLst>
            </p:cNvPr>
            <p:cNvSpPr/>
            <p:nvPr/>
          </p:nvSpPr>
          <p:spPr>
            <a:xfrm>
              <a:off x="1362503" y="2480661"/>
              <a:ext cx="235975" cy="221229"/>
            </a:xfrm>
            <a:prstGeom prst="rect">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grpSp>
      <p:pic>
        <p:nvPicPr>
          <p:cNvPr id="74" name="Picture 73">
            <a:extLst>
              <a:ext uri="{FF2B5EF4-FFF2-40B4-BE49-F238E27FC236}">
                <a16:creationId xmlns:a16="http://schemas.microsoft.com/office/drawing/2014/main" id="{CFC1589B-7143-43B2-9FEF-31465B8101AB}"/>
              </a:ext>
            </a:extLst>
          </p:cNvPr>
          <p:cNvPicPr>
            <a:picLocks noChangeAspect="1"/>
          </p:cNvPicPr>
          <p:nvPr/>
        </p:nvPicPr>
        <p:blipFill>
          <a:blip r:embed="rId7"/>
          <a:stretch>
            <a:fillRect/>
          </a:stretch>
        </p:blipFill>
        <p:spPr>
          <a:xfrm>
            <a:off x="2032987" y="2964429"/>
            <a:ext cx="2762764" cy="3222065"/>
          </a:xfrm>
          <a:prstGeom prst="rect">
            <a:avLst/>
          </a:prstGeom>
        </p:spPr>
      </p:pic>
      <p:pic>
        <p:nvPicPr>
          <p:cNvPr id="75" name="Picture 74">
            <a:extLst>
              <a:ext uri="{FF2B5EF4-FFF2-40B4-BE49-F238E27FC236}">
                <a16:creationId xmlns:a16="http://schemas.microsoft.com/office/drawing/2014/main" id="{B8B07CB8-ACA3-4796-9357-B68C4D1BD09C}"/>
              </a:ext>
            </a:extLst>
          </p:cNvPr>
          <p:cNvPicPr>
            <a:picLocks noChangeAspect="1"/>
          </p:cNvPicPr>
          <p:nvPr/>
        </p:nvPicPr>
        <p:blipFill>
          <a:blip r:embed="rId8"/>
          <a:stretch>
            <a:fillRect/>
          </a:stretch>
        </p:blipFill>
        <p:spPr>
          <a:xfrm>
            <a:off x="5090142" y="3523289"/>
            <a:ext cx="4991100" cy="939800"/>
          </a:xfrm>
          <a:prstGeom prst="rect">
            <a:avLst/>
          </a:prstGeom>
        </p:spPr>
      </p:pic>
    </p:spTree>
    <p:extLst>
      <p:ext uri="{BB962C8B-B14F-4D97-AF65-F5344CB8AC3E}">
        <p14:creationId xmlns:p14="http://schemas.microsoft.com/office/powerpoint/2010/main" val="137322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par>
                                <p:cTn id="8" presetID="22" presetClass="entr" presetSubtype="8" fill="hold"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wipe(left)">
                                      <p:cBhvr>
                                        <p:cTn id="10" dur="500"/>
                                        <p:tgtEl>
                                          <p:spTgt spid="23"/>
                                        </p:tgtEl>
                                      </p:cBhvr>
                                    </p:animEffect>
                                  </p:childTnLst>
                                </p:cTn>
                              </p:par>
                              <p:par>
                                <p:cTn id="11" presetID="22" presetClass="entr" presetSubtype="8"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wipe(left)">
                                      <p:cBhvr>
                                        <p:cTn id="13" dur="500"/>
                                        <p:tgtEl>
                                          <p:spTgt spid="25"/>
                                        </p:tgtEl>
                                      </p:cBhvr>
                                    </p:animEffect>
                                  </p:childTnLst>
                                </p:cTn>
                              </p:par>
                              <p:par>
                                <p:cTn id="14" presetID="22" presetClass="entr" presetSubtype="8" fill="hold"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wipe(left)">
                                      <p:cBhvr>
                                        <p:cTn id="16" dur="500"/>
                                        <p:tgtEl>
                                          <p:spTgt spid="26"/>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6"/>
                                        </p:tgtEl>
                                        <p:attrNameLst>
                                          <p:attrName>style.visibility</p:attrName>
                                        </p:attrNameLst>
                                      </p:cBhvr>
                                      <p:to>
                                        <p:strVal val="visible"/>
                                      </p:to>
                                    </p:set>
                                  </p:childTnLst>
                                </p:cTn>
                              </p:par>
                              <p:par>
                                <p:cTn id="25" presetID="22" presetClass="entr" presetSubtype="8" fill="hold" nodeType="with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wipe(left)">
                                      <p:cBhvr>
                                        <p:cTn id="27" dur="500"/>
                                        <p:tgtEl>
                                          <p:spTgt spid="48"/>
                                        </p:tgtEl>
                                      </p:cBhvr>
                                    </p:animEffect>
                                  </p:childTnLst>
                                </p:cTn>
                              </p:par>
                              <p:par>
                                <p:cTn id="28" presetID="22" presetClass="entr" presetSubtype="8" fill="hold" nodeType="withEffect">
                                  <p:stCondLst>
                                    <p:cond delay="0"/>
                                  </p:stCondLst>
                                  <p:childTnLst>
                                    <p:set>
                                      <p:cBhvr>
                                        <p:cTn id="29" dur="1" fill="hold">
                                          <p:stCondLst>
                                            <p:cond delay="0"/>
                                          </p:stCondLst>
                                        </p:cTn>
                                        <p:tgtEl>
                                          <p:spTgt spid="47"/>
                                        </p:tgtEl>
                                        <p:attrNameLst>
                                          <p:attrName>style.visibility</p:attrName>
                                        </p:attrNameLst>
                                      </p:cBhvr>
                                      <p:to>
                                        <p:strVal val="visible"/>
                                      </p:to>
                                    </p:set>
                                    <p:animEffect transition="in" filter="wipe(left)">
                                      <p:cBhvr>
                                        <p:cTn id="30" dur="500"/>
                                        <p:tgtEl>
                                          <p:spTgt spid="47"/>
                                        </p:tgtEl>
                                      </p:cBhvr>
                                    </p:animEffect>
                                  </p:childTnLst>
                                </p:cTn>
                              </p:par>
                              <p:par>
                                <p:cTn id="31" presetID="22" presetClass="entr" presetSubtype="8" fill="hold" nodeType="withEffect">
                                  <p:stCondLst>
                                    <p:cond delay="0"/>
                                  </p:stCondLst>
                                  <p:childTnLst>
                                    <p:set>
                                      <p:cBhvr>
                                        <p:cTn id="32" dur="1" fill="hold">
                                          <p:stCondLst>
                                            <p:cond delay="0"/>
                                          </p:stCondLst>
                                        </p:cTn>
                                        <p:tgtEl>
                                          <p:spTgt spid="50"/>
                                        </p:tgtEl>
                                        <p:attrNameLst>
                                          <p:attrName>style.visibility</p:attrName>
                                        </p:attrNameLst>
                                      </p:cBhvr>
                                      <p:to>
                                        <p:strVal val="visible"/>
                                      </p:to>
                                    </p:set>
                                    <p:animEffect transition="in" filter="wipe(left)">
                                      <p:cBhvr>
                                        <p:cTn id="33" dur="500"/>
                                        <p:tgtEl>
                                          <p:spTgt spid="50"/>
                                        </p:tgtEl>
                                      </p:cBhvr>
                                    </p:animEffect>
                                  </p:childTnLst>
                                </p:cTn>
                              </p:par>
                              <p:par>
                                <p:cTn id="34" presetID="22" presetClass="entr" presetSubtype="8" fill="hold" nodeType="withEffect">
                                  <p:stCondLst>
                                    <p:cond delay="0"/>
                                  </p:stCondLst>
                                  <p:childTnLst>
                                    <p:set>
                                      <p:cBhvr>
                                        <p:cTn id="35" dur="1" fill="hold">
                                          <p:stCondLst>
                                            <p:cond delay="0"/>
                                          </p:stCondLst>
                                        </p:cTn>
                                        <p:tgtEl>
                                          <p:spTgt spid="49"/>
                                        </p:tgtEl>
                                        <p:attrNameLst>
                                          <p:attrName>style.visibility</p:attrName>
                                        </p:attrNameLst>
                                      </p:cBhvr>
                                      <p:to>
                                        <p:strVal val="visible"/>
                                      </p:to>
                                    </p:set>
                                    <p:animEffect transition="in" filter="wipe(left)">
                                      <p:cBhvr>
                                        <p:cTn id="36" dur="500"/>
                                        <p:tgtEl>
                                          <p:spTgt spid="49"/>
                                        </p:tgtEl>
                                      </p:cBhvr>
                                    </p:animEffect>
                                  </p:childTnLst>
                                </p:cTn>
                              </p:par>
                            </p:childTnLst>
                          </p:cTn>
                        </p:par>
                        <p:par>
                          <p:cTn id="37" fill="hold">
                            <p:stCondLst>
                              <p:cond delay="500"/>
                            </p:stCondLst>
                            <p:childTnLst>
                              <p:par>
                                <p:cTn id="38" presetID="10" presetClass="entr" presetSubtype="0" fill="hold" grpId="0" nodeType="afterEffect">
                                  <p:stCondLst>
                                    <p:cond delay="0"/>
                                  </p:stCondLst>
                                  <p:childTnLst>
                                    <p:set>
                                      <p:cBhvr>
                                        <p:cTn id="39" dur="1" fill="hold">
                                          <p:stCondLst>
                                            <p:cond delay="0"/>
                                          </p:stCondLst>
                                        </p:cTn>
                                        <p:tgtEl>
                                          <p:spTgt spid="59"/>
                                        </p:tgtEl>
                                        <p:attrNameLst>
                                          <p:attrName>style.visibility</p:attrName>
                                        </p:attrNameLst>
                                      </p:cBhvr>
                                      <p:to>
                                        <p:strVal val="visible"/>
                                      </p:to>
                                    </p:set>
                                    <p:animEffect transition="in" filter="fade">
                                      <p:cBhvr>
                                        <p:cTn id="40" dur="500"/>
                                        <p:tgtEl>
                                          <p:spTgt spid="59"/>
                                        </p:tgtEl>
                                      </p:cBhvr>
                                    </p:animEffect>
                                  </p:childTnLst>
                                </p:cTn>
                              </p:par>
                              <p:par>
                                <p:cTn id="41" presetID="10" presetClass="entr" presetSubtype="0" fill="hold" nodeType="withEffect">
                                  <p:stCondLst>
                                    <p:cond delay="0"/>
                                  </p:stCondLst>
                                  <p:childTnLst>
                                    <p:set>
                                      <p:cBhvr>
                                        <p:cTn id="42" dur="1" fill="hold">
                                          <p:stCondLst>
                                            <p:cond delay="0"/>
                                          </p:stCondLst>
                                        </p:cTn>
                                        <p:tgtEl>
                                          <p:spTgt spid="71"/>
                                        </p:tgtEl>
                                        <p:attrNameLst>
                                          <p:attrName>style.visibility</p:attrName>
                                        </p:attrNameLst>
                                      </p:cBhvr>
                                      <p:to>
                                        <p:strVal val="visible"/>
                                      </p:to>
                                    </p:set>
                                    <p:animEffect transition="in" filter="fade">
                                      <p:cBhvr>
                                        <p:cTn id="43" dur="500"/>
                                        <p:tgtEl>
                                          <p:spTgt spid="71"/>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xit" presetSubtype="4" fill="hold" nodeType="clickEffect">
                                  <p:stCondLst>
                                    <p:cond delay="0"/>
                                  </p:stCondLst>
                                  <p:childTnLst>
                                    <p:anim calcmode="lin" valueType="num">
                                      <p:cBhvr additive="base">
                                        <p:cTn id="47" dur="500"/>
                                        <p:tgtEl>
                                          <p:spTgt spid="24"/>
                                        </p:tgtEl>
                                        <p:attrNameLst>
                                          <p:attrName>ppt_x</p:attrName>
                                        </p:attrNameLst>
                                      </p:cBhvr>
                                      <p:tavLst>
                                        <p:tav tm="0">
                                          <p:val>
                                            <p:strVal val="ppt_x"/>
                                          </p:val>
                                        </p:tav>
                                        <p:tav tm="100000">
                                          <p:val>
                                            <p:strVal val="ppt_x"/>
                                          </p:val>
                                        </p:tav>
                                      </p:tavLst>
                                    </p:anim>
                                    <p:anim calcmode="lin" valueType="num">
                                      <p:cBhvr additive="base">
                                        <p:cTn id="48" dur="500"/>
                                        <p:tgtEl>
                                          <p:spTgt spid="24"/>
                                        </p:tgtEl>
                                        <p:attrNameLst>
                                          <p:attrName>ppt_y</p:attrName>
                                        </p:attrNameLst>
                                      </p:cBhvr>
                                      <p:tavLst>
                                        <p:tav tm="0">
                                          <p:val>
                                            <p:strVal val="ppt_y"/>
                                          </p:val>
                                        </p:tav>
                                        <p:tav tm="100000">
                                          <p:val>
                                            <p:strVal val="1+ppt_h/2"/>
                                          </p:val>
                                        </p:tav>
                                      </p:tavLst>
                                    </p:anim>
                                    <p:set>
                                      <p:cBhvr>
                                        <p:cTn id="49" dur="1" fill="hold">
                                          <p:stCondLst>
                                            <p:cond delay="499"/>
                                          </p:stCondLst>
                                        </p:cTn>
                                        <p:tgtEl>
                                          <p:spTgt spid="24"/>
                                        </p:tgtEl>
                                        <p:attrNameLst>
                                          <p:attrName>style.visibility</p:attrName>
                                        </p:attrNameLst>
                                      </p:cBhvr>
                                      <p:to>
                                        <p:strVal val="hidden"/>
                                      </p:to>
                                    </p:set>
                                  </p:childTnLst>
                                </p:cTn>
                              </p:par>
                              <p:par>
                                <p:cTn id="50" presetID="2" presetClass="exit" presetSubtype="4" fill="hold" nodeType="withEffect">
                                  <p:stCondLst>
                                    <p:cond delay="0"/>
                                  </p:stCondLst>
                                  <p:childTnLst>
                                    <p:anim calcmode="lin" valueType="num">
                                      <p:cBhvr additive="base">
                                        <p:cTn id="51" dur="500"/>
                                        <p:tgtEl>
                                          <p:spTgt spid="23"/>
                                        </p:tgtEl>
                                        <p:attrNameLst>
                                          <p:attrName>ppt_x</p:attrName>
                                        </p:attrNameLst>
                                      </p:cBhvr>
                                      <p:tavLst>
                                        <p:tav tm="0">
                                          <p:val>
                                            <p:strVal val="ppt_x"/>
                                          </p:val>
                                        </p:tav>
                                        <p:tav tm="100000">
                                          <p:val>
                                            <p:strVal val="ppt_x"/>
                                          </p:val>
                                        </p:tav>
                                      </p:tavLst>
                                    </p:anim>
                                    <p:anim calcmode="lin" valueType="num">
                                      <p:cBhvr additive="base">
                                        <p:cTn id="52" dur="500"/>
                                        <p:tgtEl>
                                          <p:spTgt spid="23"/>
                                        </p:tgtEl>
                                        <p:attrNameLst>
                                          <p:attrName>ppt_y</p:attrName>
                                        </p:attrNameLst>
                                      </p:cBhvr>
                                      <p:tavLst>
                                        <p:tav tm="0">
                                          <p:val>
                                            <p:strVal val="ppt_y"/>
                                          </p:val>
                                        </p:tav>
                                        <p:tav tm="100000">
                                          <p:val>
                                            <p:strVal val="1+ppt_h/2"/>
                                          </p:val>
                                        </p:tav>
                                      </p:tavLst>
                                    </p:anim>
                                    <p:set>
                                      <p:cBhvr>
                                        <p:cTn id="53" dur="1" fill="hold">
                                          <p:stCondLst>
                                            <p:cond delay="499"/>
                                          </p:stCondLst>
                                        </p:cTn>
                                        <p:tgtEl>
                                          <p:spTgt spid="23"/>
                                        </p:tgtEl>
                                        <p:attrNameLst>
                                          <p:attrName>style.visibility</p:attrName>
                                        </p:attrNameLst>
                                      </p:cBhvr>
                                      <p:to>
                                        <p:strVal val="hidden"/>
                                      </p:to>
                                    </p:set>
                                  </p:childTnLst>
                                </p:cTn>
                              </p:par>
                              <p:par>
                                <p:cTn id="54" presetID="2" presetClass="exit" presetSubtype="4" fill="hold" nodeType="withEffect">
                                  <p:stCondLst>
                                    <p:cond delay="0"/>
                                  </p:stCondLst>
                                  <p:childTnLst>
                                    <p:anim calcmode="lin" valueType="num">
                                      <p:cBhvr additive="base">
                                        <p:cTn id="55" dur="500"/>
                                        <p:tgtEl>
                                          <p:spTgt spid="25"/>
                                        </p:tgtEl>
                                        <p:attrNameLst>
                                          <p:attrName>ppt_x</p:attrName>
                                        </p:attrNameLst>
                                      </p:cBhvr>
                                      <p:tavLst>
                                        <p:tav tm="0">
                                          <p:val>
                                            <p:strVal val="ppt_x"/>
                                          </p:val>
                                        </p:tav>
                                        <p:tav tm="100000">
                                          <p:val>
                                            <p:strVal val="ppt_x"/>
                                          </p:val>
                                        </p:tav>
                                      </p:tavLst>
                                    </p:anim>
                                    <p:anim calcmode="lin" valueType="num">
                                      <p:cBhvr additive="base">
                                        <p:cTn id="56" dur="500"/>
                                        <p:tgtEl>
                                          <p:spTgt spid="25"/>
                                        </p:tgtEl>
                                        <p:attrNameLst>
                                          <p:attrName>ppt_y</p:attrName>
                                        </p:attrNameLst>
                                      </p:cBhvr>
                                      <p:tavLst>
                                        <p:tav tm="0">
                                          <p:val>
                                            <p:strVal val="ppt_y"/>
                                          </p:val>
                                        </p:tav>
                                        <p:tav tm="100000">
                                          <p:val>
                                            <p:strVal val="1+ppt_h/2"/>
                                          </p:val>
                                        </p:tav>
                                      </p:tavLst>
                                    </p:anim>
                                    <p:set>
                                      <p:cBhvr>
                                        <p:cTn id="57" dur="1" fill="hold">
                                          <p:stCondLst>
                                            <p:cond delay="499"/>
                                          </p:stCondLst>
                                        </p:cTn>
                                        <p:tgtEl>
                                          <p:spTgt spid="25"/>
                                        </p:tgtEl>
                                        <p:attrNameLst>
                                          <p:attrName>style.visibility</p:attrName>
                                        </p:attrNameLst>
                                      </p:cBhvr>
                                      <p:to>
                                        <p:strVal val="hidden"/>
                                      </p:to>
                                    </p:set>
                                  </p:childTnLst>
                                </p:cTn>
                              </p:par>
                              <p:par>
                                <p:cTn id="58" presetID="2" presetClass="exit" presetSubtype="4" fill="hold" nodeType="withEffect">
                                  <p:stCondLst>
                                    <p:cond delay="0"/>
                                  </p:stCondLst>
                                  <p:childTnLst>
                                    <p:anim calcmode="lin" valueType="num">
                                      <p:cBhvr additive="base">
                                        <p:cTn id="59" dur="500"/>
                                        <p:tgtEl>
                                          <p:spTgt spid="26"/>
                                        </p:tgtEl>
                                        <p:attrNameLst>
                                          <p:attrName>ppt_x</p:attrName>
                                        </p:attrNameLst>
                                      </p:cBhvr>
                                      <p:tavLst>
                                        <p:tav tm="0">
                                          <p:val>
                                            <p:strVal val="ppt_x"/>
                                          </p:val>
                                        </p:tav>
                                        <p:tav tm="100000">
                                          <p:val>
                                            <p:strVal val="ppt_x"/>
                                          </p:val>
                                        </p:tav>
                                      </p:tavLst>
                                    </p:anim>
                                    <p:anim calcmode="lin" valueType="num">
                                      <p:cBhvr additive="base">
                                        <p:cTn id="60" dur="500"/>
                                        <p:tgtEl>
                                          <p:spTgt spid="26"/>
                                        </p:tgtEl>
                                        <p:attrNameLst>
                                          <p:attrName>ppt_y</p:attrName>
                                        </p:attrNameLst>
                                      </p:cBhvr>
                                      <p:tavLst>
                                        <p:tav tm="0">
                                          <p:val>
                                            <p:strVal val="ppt_y"/>
                                          </p:val>
                                        </p:tav>
                                        <p:tav tm="100000">
                                          <p:val>
                                            <p:strVal val="1+ppt_h/2"/>
                                          </p:val>
                                        </p:tav>
                                      </p:tavLst>
                                    </p:anim>
                                    <p:set>
                                      <p:cBhvr>
                                        <p:cTn id="61" dur="1" fill="hold">
                                          <p:stCondLst>
                                            <p:cond delay="499"/>
                                          </p:stCondLst>
                                        </p:cTn>
                                        <p:tgtEl>
                                          <p:spTgt spid="26"/>
                                        </p:tgtEl>
                                        <p:attrNameLst>
                                          <p:attrName>style.visibility</p:attrName>
                                        </p:attrNameLst>
                                      </p:cBhvr>
                                      <p:to>
                                        <p:strVal val="hidden"/>
                                      </p:to>
                                    </p:set>
                                  </p:childTnLst>
                                </p:cTn>
                              </p:par>
                              <p:par>
                                <p:cTn id="62" presetID="2" presetClass="exit" presetSubtype="4" fill="hold" nodeType="withEffect">
                                  <p:stCondLst>
                                    <p:cond delay="0"/>
                                  </p:stCondLst>
                                  <p:childTnLst>
                                    <p:anim calcmode="lin" valueType="num">
                                      <p:cBhvr additive="base">
                                        <p:cTn id="63" dur="500"/>
                                        <p:tgtEl>
                                          <p:spTgt spid="17"/>
                                        </p:tgtEl>
                                        <p:attrNameLst>
                                          <p:attrName>ppt_x</p:attrName>
                                        </p:attrNameLst>
                                      </p:cBhvr>
                                      <p:tavLst>
                                        <p:tav tm="0">
                                          <p:val>
                                            <p:strVal val="ppt_x"/>
                                          </p:val>
                                        </p:tav>
                                        <p:tav tm="100000">
                                          <p:val>
                                            <p:strVal val="ppt_x"/>
                                          </p:val>
                                        </p:tav>
                                      </p:tavLst>
                                    </p:anim>
                                    <p:anim calcmode="lin" valueType="num">
                                      <p:cBhvr additive="base">
                                        <p:cTn id="64" dur="500"/>
                                        <p:tgtEl>
                                          <p:spTgt spid="17"/>
                                        </p:tgtEl>
                                        <p:attrNameLst>
                                          <p:attrName>ppt_y</p:attrName>
                                        </p:attrNameLst>
                                      </p:cBhvr>
                                      <p:tavLst>
                                        <p:tav tm="0">
                                          <p:val>
                                            <p:strVal val="ppt_y"/>
                                          </p:val>
                                        </p:tav>
                                        <p:tav tm="100000">
                                          <p:val>
                                            <p:strVal val="1+ppt_h/2"/>
                                          </p:val>
                                        </p:tav>
                                      </p:tavLst>
                                    </p:anim>
                                    <p:set>
                                      <p:cBhvr>
                                        <p:cTn id="65" dur="1" fill="hold">
                                          <p:stCondLst>
                                            <p:cond delay="499"/>
                                          </p:stCondLst>
                                        </p:cTn>
                                        <p:tgtEl>
                                          <p:spTgt spid="17"/>
                                        </p:tgtEl>
                                        <p:attrNameLst>
                                          <p:attrName>style.visibility</p:attrName>
                                        </p:attrNameLst>
                                      </p:cBhvr>
                                      <p:to>
                                        <p:strVal val="hidden"/>
                                      </p:to>
                                    </p:set>
                                  </p:childTnLst>
                                </p:cTn>
                              </p:par>
                              <p:par>
                                <p:cTn id="66" presetID="2" presetClass="exit" presetSubtype="4" fill="hold" grpId="1" nodeType="withEffect">
                                  <p:stCondLst>
                                    <p:cond delay="0"/>
                                  </p:stCondLst>
                                  <p:childTnLst>
                                    <p:anim calcmode="lin" valueType="num">
                                      <p:cBhvr additive="base">
                                        <p:cTn id="67" dur="500"/>
                                        <p:tgtEl>
                                          <p:spTgt spid="46"/>
                                        </p:tgtEl>
                                        <p:attrNameLst>
                                          <p:attrName>ppt_x</p:attrName>
                                        </p:attrNameLst>
                                      </p:cBhvr>
                                      <p:tavLst>
                                        <p:tav tm="0">
                                          <p:val>
                                            <p:strVal val="ppt_x"/>
                                          </p:val>
                                        </p:tav>
                                        <p:tav tm="100000">
                                          <p:val>
                                            <p:strVal val="ppt_x"/>
                                          </p:val>
                                        </p:tav>
                                      </p:tavLst>
                                    </p:anim>
                                    <p:anim calcmode="lin" valueType="num">
                                      <p:cBhvr additive="base">
                                        <p:cTn id="68" dur="500"/>
                                        <p:tgtEl>
                                          <p:spTgt spid="46"/>
                                        </p:tgtEl>
                                        <p:attrNameLst>
                                          <p:attrName>ppt_y</p:attrName>
                                        </p:attrNameLst>
                                      </p:cBhvr>
                                      <p:tavLst>
                                        <p:tav tm="0">
                                          <p:val>
                                            <p:strVal val="ppt_y"/>
                                          </p:val>
                                        </p:tav>
                                        <p:tav tm="100000">
                                          <p:val>
                                            <p:strVal val="1+ppt_h/2"/>
                                          </p:val>
                                        </p:tav>
                                      </p:tavLst>
                                    </p:anim>
                                    <p:set>
                                      <p:cBhvr>
                                        <p:cTn id="69" dur="1" fill="hold">
                                          <p:stCondLst>
                                            <p:cond delay="499"/>
                                          </p:stCondLst>
                                        </p:cTn>
                                        <p:tgtEl>
                                          <p:spTgt spid="46"/>
                                        </p:tgtEl>
                                        <p:attrNameLst>
                                          <p:attrName>style.visibility</p:attrName>
                                        </p:attrNameLst>
                                      </p:cBhvr>
                                      <p:to>
                                        <p:strVal val="hidden"/>
                                      </p:to>
                                    </p:set>
                                  </p:childTnLst>
                                </p:cTn>
                              </p:par>
                              <p:par>
                                <p:cTn id="70" presetID="2" presetClass="exit" presetSubtype="4" fill="hold" nodeType="withEffect">
                                  <p:stCondLst>
                                    <p:cond delay="0"/>
                                  </p:stCondLst>
                                  <p:childTnLst>
                                    <p:anim calcmode="lin" valueType="num">
                                      <p:cBhvr additive="base">
                                        <p:cTn id="71" dur="500"/>
                                        <p:tgtEl>
                                          <p:spTgt spid="48"/>
                                        </p:tgtEl>
                                        <p:attrNameLst>
                                          <p:attrName>ppt_x</p:attrName>
                                        </p:attrNameLst>
                                      </p:cBhvr>
                                      <p:tavLst>
                                        <p:tav tm="0">
                                          <p:val>
                                            <p:strVal val="ppt_x"/>
                                          </p:val>
                                        </p:tav>
                                        <p:tav tm="100000">
                                          <p:val>
                                            <p:strVal val="ppt_x"/>
                                          </p:val>
                                        </p:tav>
                                      </p:tavLst>
                                    </p:anim>
                                    <p:anim calcmode="lin" valueType="num">
                                      <p:cBhvr additive="base">
                                        <p:cTn id="72" dur="500"/>
                                        <p:tgtEl>
                                          <p:spTgt spid="48"/>
                                        </p:tgtEl>
                                        <p:attrNameLst>
                                          <p:attrName>ppt_y</p:attrName>
                                        </p:attrNameLst>
                                      </p:cBhvr>
                                      <p:tavLst>
                                        <p:tav tm="0">
                                          <p:val>
                                            <p:strVal val="ppt_y"/>
                                          </p:val>
                                        </p:tav>
                                        <p:tav tm="100000">
                                          <p:val>
                                            <p:strVal val="1+ppt_h/2"/>
                                          </p:val>
                                        </p:tav>
                                      </p:tavLst>
                                    </p:anim>
                                    <p:set>
                                      <p:cBhvr>
                                        <p:cTn id="73" dur="1" fill="hold">
                                          <p:stCondLst>
                                            <p:cond delay="499"/>
                                          </p:stCondLst>
                                        </p:cTn>
                                        <p:tgtEl>
                                          <p:spTgt spid="48"/>
                                        </p:tgtEl>
                                        <p:attrNameLst>
                                          <p:attrName>style.visibility</p:attrName>
                                        </p:attrNameLst>
                                      </p:cBhvr>
                                      <p:to>
                                        <p:strVal val="hidden"/>
                                      </p:to>
                                    </p:set>
                                  </p:childTnLst>
                                </p:cTn>
                              </p:par>
                              <p:par>
                                <p:cTn id="74" presetID="2" presetClass="exit" presetSubtype="4" fill="hold" nodeType="withEffect">
                                  <p:stCondLst>
                                    <p:cond delay="0"/>
                                  </p:stCondLst>
                                  <p:childTnLst>
                                    <p:anim calcmode="lin" valueType="num">
                                      <p:cBhvr additive="base">
                                        <p:cTn id="75" dur="500"/>
                                        <p:tgtEl>
                                          <p:spTgt spid="47"/>
                                        </p:tgtEl>
                                        <p:attrNameLst>
                                          <p:attrName>ppt_x</p:attrName>
                                        </p:attrNameLst>
                                      </p:cBhvr>
                                      <p:tavLst>
                                        <p:tav tm="0">
                                          <p:val>
                                            <p:strVal val="ppt_x"/>
                                          </p:val>
                                        </p:tav>
                                        <p:tav tm="100000">
                                          <p:val>
                                            <p:strVal val="ppt_x"/>
                                          </p:val>
                                        </p:tav>
                                      </p:tavLst>
                                    </p:anim>
                                    <p:anim calcmode="lin" valueType="num">
                                      <p:cBhvr additive="base">
                                        <p:cTn id="76" dur="500"/>
                                        <p:tgtEl>
                                          <p:spTgt spid="47"/>
                                        </p:tgtEl>
                                        <p:attrNameLst>
                                          <p:attrName>ppt_y</p:attrName>
                                        </p:attrNameLst>
                                      </p:cBhvr>
                                      <p:tavLst>
                                        <p:tav tm="0">
                                          <p:val>
                                            <p:strVal val="ppt_y"/>
                                          </p:val>
                                        </p:tav>
                                        <p:tav tm="100000">
                                          <p:val>
                                            <p:strVal val="1+ppt_h/2"/>
                                          </p:val>
                                        </p:tav>
                                      </p:tavLst>
                                    </p:anim>
                                    <p:set>
                                      <p:cBhvr>
                                        <p:cTn id="77" dur="1" fill="hold">
                                          <p:stCondLst>
                                            <p:cond delay="499"/>
                                          </p:stCondLst>
                                        </p:cTn>
                                        <p:tgtEl>
                                          <p:spTgt spid="47"/>
                                        </p:tgtEl>
                                        <p:attrNameLst>
                                          <p:attrName>style.visibility</p:attrName>
                                        </p:attrNameLst>
                                      </p:cBhvr>
                                      <p:to>
                                        <p:strVal val="hidden"/>
                                      </p:to>
                                    </p:set>
                                  </p:childTnLst>
                                </p:cTn>
                              </p:par>
                              <p:par>
                                <p:cTn id="78" presetID="2" presetClass="exit" presetSubtype="4" fill="hold" nodeType="withEffect">
                                  <p:stCondLst>
                                    <p:cond delay="0"/>
                                  </p:stCondLst>
                                  <p:childTnLst>
                                    <p:anim calcmode="lin" valueType="num">
                                      <p:cBhvr additive="base">
                                        <p:cTn id="79" dur="500"/>
                                        <p:tgtEl>
                                          <p:spTgt spid="50"/>
                                        </p:tgtEl>
                                        <p:attrNameLst>
                                          <p:attrName>ppt_x</p:attrName>
                                        </p:attrNameLst>
                                      </p:cBhvr>
                                      <p:tavLst>
                                        <p:tav tm="0">
                                          <p:val>
                                            <p:strVal val="ppt_x"/>
                                          </p:val>
                                        </p:tav>
                                        <p:tav tm="100000">
                                          <p:val>
                                            <p:strVal val="ppt_x"/>
                                          </p:val>
                                        </p:tav>
                                      </p:tavLst>
                                    </p:anim>
                                    <p:anim calcmode="lin" valueType="num">
                                      <p:cBhvr additive="base">
                                        <p:cTn id="80" dur="500"/>
                                        <p:tgtEl>
                                          <p:spTgt spid="50"/>
                                        </p:tgtEl>
                                        <p:attrNameLst>
                                          <p:attrName>ppt_y</p:attrName>
                                        </p:attrNameLst>
                                      </p:cBhvr>
                                      <p:tavLst>
                                        <p:tav tm="0">
                                          <p:val>
                                            <p:strVal val="ppt_y"/>
                                          </p:val>
                                        </p:tav>
                                        <p:tav tm="100000">
                                          <p:val>
                                            <p:strVal val="1+ppt_h/2"/>
                                          </p:val>
                                        </p:tav>
                                      </p:tavLst>
                                    </p:anim>
                                    <p:set>
                                      <p:cBhvr>
                                        <p:cTn id="81" dur="1" fill="hold">
                                          <p:stCondLst>
                                            <p:cond delay="499"/>
                                          </p:stCondLst>
                                        </p:cTn>
                                        <p:tgtEl>
                                          <p:spTgt spid="50"/>
                                        </p:tgtEl>
                                        <p:attrNameLst>
                                          <p:attrName>style.visibility</p:attrName>
                                        </p:attrNameLst>
                                      </p:cBhvr>
                                      <p:to>
                                        <p:strVal val="hidden"/>
                                      </p:to>
                                    </p:set>
                                  </p:childTnLst>
                                </p:cTn>
                              </p:par>
                              <p:par>
                                <p:cTn id="82" presetID="2" presetClass="exit" presetSubtype="4" fill="hold" nodeType="withEffect">
                                  <p:stCondLst>
                                    <p:cond delay="0"/>
                                  </p:stCondLst>
                                  <p:childTnLst>
                                    <p:anim calcmode="lin" valueType="num">
                                      <p:cBhvr additive="base">
                                        <p:cTn id="83" dur="500"/>
                                        <p:tgtEl>
                                          <p:spTgt spid="49"/>
                                        </p:tgtEl>
                                        <p:attrNameLst>
                                          <p:attrName>ppt_x</p:attrName>
                                        </p:attrNameLst>
                                      </p:cBhvr>
                                      <p:tavLst>
                                        <p:tav tm="0">
                                          <p:val>
                                            <p:strVal val="ppt_x"/>
                                          </p:val>
                                        </p:tav>
                                        <p:tav tm="100000">
                                          <p:val>
                                            <p:strVal val="ppt_x"/>
                                          </p:val>
                                        </p:tav>
                                      </p:tavLst>
                                    </p:anim>
                                    <p:anim calcmode="lin" valueType="num">
                                      <p:cBhvr additive="base">
                                        <p:cTn id="84" dur="500"/>
                                        <p:tgtEl>
                                          <p:spTgt spid="49"/>
                                        </p:tgtEl>
                                        <p:attrNameLst>
                                          <p:attrName>ppt_y</p:attrName>
                                        </p:attrNameLst>
                                      </p:cBhvr>
                                      <p:tavLst>
                                        <p:tav tm="0">
                                          <p:val>
                                            <p:strVal val="ppt_y"/>
                                          </p:val>
                                        </p:tav>
                                        <p:tav tm="100000">
                                          <p:val>
                                            <p:strVal val="1+ppt_h/2"/>
                                          </p:val>
                                        </p:tav>
                                      </p:tavLst>
                                    </p:anim>
                                    <p:set>
                                      <p:cBhvr>
                                        <p:cTn id="85" dur="1" fill="hold">
                                          <p:stCondLst>
                                            <p:cond delay="499"/>
                                          </p:stCondLst>
                                        </p:cTn>
                                        <p:tgtEl>
                                          <p:spTgt spid="49"/>
                                        </p:tgtEl>
                                        <p:attrNameLst>
                                          <p:attrName>style.visibility</p:attrName>
                                        </p:attrNameLst>
                                      </p:cBhvr>
                                      <p:to>
                                        <p:strVal val="hidden"/>
                                      </p:to>
                                    </p:set>
                                  </p:childTnLst>
                                </p:cTn>
                              </p:par>
                              <p:par>
                                <p:cTn id="86" presetID="2" presetClass="exit" presetSubtype="4" fill="hold" grpId="1" nodeType="withEffect">
                                  <p:stCondLst>
                                    <p:cond delay="0"/>
                                  </p:stCondLst>
                                  <p:childTnLst>
                                    <p:anim calcmode="lin" valueType="num">
                                      <p:cBhvr additive="base">
                                        <p:cTn id="87" dur="500"/>
                                        <p:tgtEl>
                                          <p:spTgt spid="59"/>
                                        </p:tgtEl>
                                        <p:attrNameLst>
                                          <p:attrName>ppt_x</p:attrName>
                                        </p:attrNameLst>
                                      </p:cBhvr>
                                      <p:tavLst>
                                        <p:tav tm="0">
                                          <p:val>
                                            <p:strVal val="ppt_x"/>
                                          </p:val>
                                        </p:tav>
                                        <p:tav tm="100000">
                                          <p:val>
                                            <p:strVal val="ppt_x"/>
                                          </p:val>
                                        </p:tav>
                                      </p:tavLst>
                                    </p:anim>
                                    <p:anim calcmode="lin" valueType="num">
                                      <p:cBhvr additive="base">
                                        <p:cTn id="88" dur="500"/>
                                        <p:tgtEl>
                                          <p:spTgt spid="59"/>
                                        </p:tgtEl>
                                        <p:attrNameLst>
                                          <p:attrName>ppt_y</p:attrName>
                                        </p:attrNameLst>
                                      </p:cBhvr>
                                      <p:tavLst>
                                        <p:tav tm="0">
                                          <p:val>
                                            <p:strVal val="ppt_y"/>
                                          </p:val>
                                        </p:tav>
                                        <p:tav tm="100000">
                                          <p:val>
                                            <p:strVal val="1+ppt_h/2"/>
                                          </p:val>
                                        </p:tav>
                                      </p:tavLst>
                                    </p:anim>
                                    <p:set>
                                      <p:cBhvr>
                                        <p:cTn id="89" dur="1" fill="hold">
                                          <p:stCondLst>
                                            <p:cond delay="499"/>
                                          </p:stCondLst>
                                        </p:cTn>
                                        <p:tgtEl>
                                          <p:spTgt spid="59"/>
                                        </p:tgtEl>
                                        <p:attrNameLst>
                                          <p:attrName>style.visibility</p:attrName>
                                        </p:attrNameLst>
                                      </p:cBhvr>
                                      <p:to>
                                        <p:strVal val="hidden"/>
                                      </p:to>
                                    </p:set>
                                  </p:childTnLst>
                                </p:cTn>
                              </p:par>
                              <p:par>
                                <p:cTn id="90" presetID="2" presetClass="exit" presetSubtype="4" fill="hold" nodeType="withEffect">
                                  <p:stCondLst>
                                    <p:cond delay="0"/>
                                  </p:stCondLst>
                                  <p:childTnLst>
                                    <p:anim calcmode="lin" valueType="num">
                                      <p:cBhvr additive="base">
                                        <p:cTn id="91" dur="500"/>
                                        <p:tgtEl>
                                          <p:spTgt spid="71"/>
                                        </p:tgtEl>
                                        <p:attrNameLst>
                                          <p:attrName>ppt_x</p:attrName>
                                        </p:attrNameLst>
                                      </p:cBhvr>
                                      <p:tavLst>
                                        <p:tav tm="0">
                                          <p:val>
                                            <p:strVal val="ppt_x"/>
                                          </p:val>
                                        </p:tav>
                                        <p:tav tm="100000">
                                          <p:val>
                                            <p:strVal val="ppt_x"/>
                                          </p:val>
                                        </p:tav>
                                      </p:tavLst>
                                    </p:anim>
                                    <p:anim calcmode="lin" valueType="num">
                                      <p:cBhvr additive="base">
                                        <p:cTn id="92" dur="500"/>
                                        <p:tgtEl>
                                          <p:spTgt spid="71"/>
                                        </p:tgtEl>
                                        <p:attrNameLst>
                                          <p:attrName>ppt_y</p:attrName>
                                        </p:attrNameLst>
                                      </p:cBhvr>
                                      <p:tavLst>
                                        <p:tav tm="0">
                                          <p:val>
                                            <p:strVal val="ppt_y"/>
                                          </p:val>
                                        </p:tav>
                                        <p:tav tm="100000">
                                          <p:val>
                                            <p:strVal val="1+ppt_h/2"/>
                                          </p:val>
                                        </p:tav>
                                      </p:tavLst>
                                    </p:anim>
                                    <p:set>
                                      <p:cBhvr>
                                        <p:cTn id="93" dur="1" fill="hold">
                                          <p:stCondLst>
                                            <p:cond delay="499"/>
                                          </p:stCondLst>
                                        </p:cTn>
                                        <p:tgtEl>
                                          <p:spTgt spid="71"/>
                                        </p:tgtEl>
                                        <p:attrNameLst>
                                          <p:attrName>style.visibility</p:attrName>
                                        </p:attrNameLst>
                                      </p:cBhvr>
                                      <p:to>
                                        <p:strVal val="hidden"/>
                                      </p:to>
                                    </p:set>
                                  </p:childTnLst>
                                </p:cTn>
                              </p:par>
                              <p:par>
                                <p:cTn id="94" presetID="2" presetClass="exit" presetSubtype="4" fill="hold" nodeType="withEffect">
                                  <p:stCondLst>
                                    <p:cond delay="0"/>
                                  </p:stCondLst>
                                  <p:childTnLst>
                                    <p:anim calcmode="lin" valueType="num">
                                      <p:cBhvr additive="base">
                                        <p:cTn id="95" dur="500"/>
                                        <p:tgtEl>
                                          <p:spTgt spid="8"/>
                                        </p:tgtEl>
                                        <p:attrNameLst>
                                          <p:attrName>ppt_x</p:attrName>
                                        </p:attrNameLst>
                                      </p:cBhvr>
                                      <p:tavLst>
                                        <p:tav tm="0">
                                          <p:val>
                                            <p:strVal val="ppt_x"/>
                                          </p:val>
                                        </p:tav>
                                        <p:tav tm="100000">
                                          <p:val>
                                            <p:strVal val="ppt_x"/>
                                          </p:val>
                                        </p:tav>
                                      </p:tavLst>
                                    </p:anim>
                                    <p:anim calcmode="lin" valueType="num">
                                      <p:cBhvr additive="base">
                                        <p:cTn id="96" dur="500"/>
                                        <p:tgtEl>
                                          <p:spTgt spid="8"/>
                                        </p:tgtEl>
                                        <p:attrNameLst>
                                          <p:attrName>ppt_y</p:attrName>
                                        </p:attrNameLst>
                                      </p:cBhvr>
                                      <p:tavLst>
                                        <p:tav tm="0">
                                          <p:val>
                                            <p:strVal val="ppt_y"/>
                                          </p:val>
                                        </p:tav>
                                        <p:tav tm="100000">
                                          <p:val>
                                            <p:strVal val="1+ppt_h/2"/>
                                          </p:val>
                                        </p:tav>
                                      </p:tavLst>
                                    </p:anim>
                                    <p:set>
                                      <p:cBhvr>
                                        <p:cTn id="97" dur="1" fill="hold">
                                          <p:stCondLst>
                                            <p:cond delay="499"/>
                                          </p:stCondLst>
                                        </p:cTn>
                                        <p:tgtEl>
                                          <p:spTgt spid="8"/>
                                        </p:tgtEl>
                                        <p:attrNameLst>
                                          <p:attrName>style.visibility</p:attrName>
                                        </p:attrNameLst>
                                      </p:cBhvr>
                                      <p:to>
                                        <p:strVal val="hidden"/>
                                      </p:to>
                                    </p:set>
                                  </p:childTnLst>
                                </p:cTn>
                              </p:par>
                              <p:par>
                                <p:cTn id="98" presetID="2" presetClass="exit" presetSubtype="4" fill="hold" nodeType="withEffect">
                                  <p:stCondLst>
                                    <p:cond delay="0"/>
                                  </p:stCondLst>
                                  <p:childTnLst>
                                    <p:anim calcmode="lin" valueType="num">
                                      <p:cBhvr additive="base">
                                        <p:cTn id="99" dur="500"/>
                                        <p:tgtEl>
                                          <p:spTgt spid="9"/>
                                        </p:tgtEl>
                                        <p:attrNameLst>
                                          <p:attrName>ppt_x</p:attrName>
                                        </p:attrNameLst>
                                      </p:cBhvr>
                                      <p:tavLst>
                                        <p:tav tm="0">
                                          <p:val>
                                            <p:strVal val="ppt_x"/>
                                          </p:val>
                                        </p:tav>
                                        <p:tav tm="100000">
                                          <p:val>
                                            <p:strVal val="ppt_x"/>
                                          </p:val>
                                        </p:tav>
                                      </p:tavLst>
                                    </p:anim>
                                    <p:anim calcmode="lin" valueType="num">
                                      <p:cBhvr additive="base">
                                        <p:cTn id="100" dur="500"/>
                                        <p:tgtEl>
                                          <p:spTgt spid="9"/>
                                        </p:tgtEl>
                                        <p:attrNameLst>
                                          <p:attrName>ppt_y</p:attrName>
                                        </p:attrNameLst>
                                      </p:cBhvr>
                                      <p:tavLst>
                                        <p:tav tm="0">
                                          <p:val>
                                            <p:strVal val="ppt_y"/>
                                          </p:val>
                                        </p:tav>
                                        <p:tav tm="100000">
                                          <p:val>
                                            <p:strVal val="1+ppt_h/2"/>
                                          </p:val>
                                        </p:tav>
                                      </p:tavLst>
                                    </p:anim>
                                    <p:set>
                                      <p:cBhvr>
                                        <p:cTn id="101" dur="1" fill="hold">
                                          <p:stCondLst>
                                            <p:cond delay="499"/>
                                          </p:stCondLst>
                                        </p:cTn>
                                        <p:tgtEl>
                                          <p:spTgt spid="9"/>
                                        </p:tgtEl>
                                        <p:attrNameLst>
                                          <p:attrName>style.visibility</p:attrName>
                                        </p:attrNameLst>
                                      </p:cBhvr>
                                      <p:to>
                                        <p:strVal val="hidden"/>
                                      </p:to>
                                    </p:set>
                                  </p:childTnLst>
                                </p:cTn>
                              </p:par>
                              <p:par>
                                <p:cTn id="102" presetID="2" presetClass="exit" presetSubtype="4" fill="hold" nodeType="withEffect">
                                  <p:stCondLst>
                                    <p:cond delay="0"/>
                                  </p:stCondLst>
                                  <p:childTnLst>
                                    <p:anim calcmode="lin" valueType="num">
                                      <p:cBhvr additive="base">
                                        <p:cTn id="103" dur="500"/>
                                        <p:tgtEl>
                                          <p:spTgt spid="10"/>
                                        </p:tgtEl>
                                        <p:attrNameLst>
                                          <p:attrName>ppt_x</p:attrName>
                                        </p:attrNameLst>
                                      </p:cBhvr>
                                      <p:tavLst>
                                        <p:tav tm="0">
                                          <p:val>
                                            <p:strVal val="ppt_x"/>
                                          </p:val>
                                        </p:tav>
                                        <p:tav tm="100000">
                                          <p:val>
                                            <p:strVal val="ppt_x"/>
                                          </p:val>
                                        </p:tav>
                                      </p:tavLst>
                                    </p:anim>
                                    <p:anim calcmode="lin" valueType="num">
                                      <p:cBhvr additive="base">
                                        <p:cTn id="104" dur="500"/>
                                        <p:tgtEl>
                                          <p:spTgt spid="10"/>
                                        </p:tgtEl>
                                        <p:attrNameLst>
                                          <p:attrName>ppt_y</p:attrName>
                                        </p:attrNameLst>
                                      </p:cBhvr>
                                      <p:tavLst>
                                        <p:tav tm="0">
                                          <p:val>
                                            <p:strVal val="ppt_y"/>
                                          </p:val>
                                        </p:tav>
                                        <p:tav tm="100000">
                                          <p:val>
                                            <p:strVal val="1+ppt_h/2"/>
                                          </p:val>
                                        </p:tav>
                                      </p:tavLst>
                                    </p:anim>
                                    <p:set>
                                      <p:cBhvr>
                                        <p:cTn id="105" dur="1" fill="hold">
                                          <p:stCondLst>
                                            <p:cond delay="499"/>
                                          </p:stCondLst>
                                        </p:cTn>
                                        <p:tgtEl>
                                          <p:spTgt spid="10"/>
                                        </p:tgtEl>
                                        <p:attrNameLst>
                                          <p:attrName>style.visibility</p:attrName>
                                        </p:attrNameLst>
                                      </p:cBhvr>
                                      <p:to>
                                        <p:strVal val="hidden"/>
                                      </p:to>
                                    </p:set>
                                  </p:childTnLst>
                                </p:cTn>
                              </p:par>
                              <p:par>
                                <p:cTn id="106" presetID="2" presetClass="exit" presetSubtype="4" fill="hold" nodeType="withEffect">
                                  <p:stCondLst>
                                    <p:cond delay="0"/>
                                  </p:stCondLst>
                                  <p:childTnLst>
                                    <p:anim calcmode="lin" valueType="num">
                                      <p:cBhvr additive="base">
                                        <p:cTn id="107" dur="500"/>
                                        <p:tgtEl>
                                          <p:spTgt spid="11"/>
                                        </p:tgtEl>
                                        <p:attrNameLst>
                                          <p:attrName>ppt_x</p:attrName>
                                        </p:attrNameLst>
                                      </p:cBhvr>
                                      <p:tavLst>
                                        <p:tav tm="0">
                                          <p:val>
                                            <p:strVal val="ppt_x"/>
                                          </p:val>
                                        </p:tav>
                                        <p:tav tm="100000">
                                          <p:val>
                                            <p:strVal val="ppt_x"/>
                                          </p:val>
                                        </p:tav>
                                      </p:tavLst>
                                    </p:anim>
                                    <p:anim calcmode="lin" valueType="num">
                                      <p:cBhvr additive="base">
                                        <p:cTn id="108" dur="500"/>
                                        <p:tgtEl>
                                          <p:spTgt spid="11"/>
                                        </p:tgtEl>
                                        <p:attrNameLst>
                                          <p:attrName>ppt_y</p:attrName>
                                        </p:attrNameLst>
                                      </p:cBhvr>
                                      <p:tavLst>
                                        <p:tav tm="0">
                                          <p:val>
                                            <p:strVal val="ppt_y"/>
                                          </p:val>
                                        </p:tav>
                                        <p:tav tm="100000">
                                          <p:val>
                                            <p:strVal val="1+ppt_h/2"/>
                                          </p:val>
                                        </p:tav>
                                      </p:tavLst>
                                    </p:anim>
                                    <p:set>
                                      <p:cBhvr>
                                        <p:cTn id="109" dur="1" fill="hold">
                                          <p:stCondLst>
                                            <p:cond delay="499"/>
                                          </p:stCondLst>
                                        </p:cTn>
                                        <p:tgtEl>
                                          <p:spTgt spid="11"/>
                                        </p:tgtEl>
                                        <p:attrNameLst>
                                          <p:attrName>style.visibility</p:attrName>
                                        </p:attrNameLst>
                                      </p:cBhvr>
                                      <p:to>
                                        <p:strVal val="hidden"/>
                                      </p:to>
                                    </p:set>
                                  </p:childTnLst>
                                </p:cTn>
                              </p:par>
                              <p:par>
                                <p:cTn id="110" presetID="2" presetClass="exit" presetSubtype="4" fill="hold" grpId="0" nodeType="withEffect">
                                  <p:stCondLst>
                                    <p:cond delay="0"/>
                                  </p:stCondLst>
                                  <p:childTnLst>
                                    <p:anim calcmode="lin" valueType="num">
                                      <p:cBhvr additive="base">
                                        <p:cTn id="111" dur="500"/>
                                        <p:tgtEl>
                                          <p:spTgt spid="12"/>
                                        </p:tgtEl>
                                        <p:attrNameLst>
                                          <p:attrName>ppt_x</p:attrName>
                                        </p:attrNameLst>
                                      </p:cBhvr>
                                      <p:tavLst>
                                        <p:tav tm="0">
                                          <p:val>
                                            <p:strVal val="ppt_x"/>
                                          </p:val>
                                        </p:tav>
                                        <p:tav tm="100000">
                                          <p:val>
                                            <p:strVal val="ppt_x"/>
                                          </p:val>
                                        </p:tav>
                                      </p:tavLst>
                                    </p:anim>
                                    <p:anim calcmode="lin" valueType="num">
                                      <p:cBhvr additive="base">
                                        <p:cTn id="112" dur="500"/>
                                        <p:tgtEl>
                                          <p:spTgt spid="12"/>
                                        </p:tgtEl>
                                        <p:attrNameLst>
                                          <p:attrName>ppt_y</p:attrName>
                                        </p:attrNameLst>
                                      </p:cBhvr>
                                      <p:tavLst>
                                        <p:tav tm="0">
                                          <p:val>
                                            <p:strVal val="ppt_y"/>
                                          </p:val>
                                        </p:tav>
                                        <p:tav tm="100000">
                                          <p:val>
                                            <p:strVal val="1+ppt_h/2"/>
                                          </p:val>
                                        </p:tav>
                                      </p:tavLst>
                                    </p:anim>
                                    <p:set>
                                      <p:cBhvr>
                                        <p:cTn id="113" dur="1" fill="hold">
                                          <p:stCondLst>
                                            <p:cond delay="499"/>
                                          </p:stCondLst>
                                        </p:cTn>
                                        <p:tgtEl>
                                          <p:spTgt spid="12"/>
                                        </p:tgtEl>
                                        <p:attrNameLst>
                                          <p:attrName>style.visibility</p:attrName>
                                        </p:attrNameLst>
                                      </p:cBhvr>
                                      <p:to>
                                        <p:strVal val="hidden"/>
                                      </p:to>
                                    </p:set>
                                  </p:childTnLst>
                                </p:cTn>
                              </p:par>
                              <p:par>
                                <p:cTn id="114" presetID="2" presetClass="exit" presetSubtype="4" fill="hold" nodeType="withEffect">
                                  <p:stCondLst>
                                    <p:cond delay="0"/>
                                  </p:stCondLst>
                                  <p:childTnLst>
                                    <p:anim calcmode="lin" valueType="num">
                                      <p:cBhvr additive="base">
                                        <p:cTn id="115" dur="500"/>
                                        <p:tgtEl>
                                          <p:spTgt spid="70"/>
                                        </p:tgtEl>
                                        <p:attrNameLst>
                                          <p:attrName>ppt_x</p:attrName>
                                        </p:attrNameLst>
                                      </p:cBhvr>
                                      <p:tavLst>
                                        <p:tav tm="0">
                                          <p:val>
                                            <p:strVal val="ppt_x"/>
                                          </p:val>
                                        </p:tav>
                                        <p:tav tm="100000">
                                          <p:val>
                                            <p:strVal val="ppt_x"/>
                                          </p:val>
                                        </p:tav>
                                      </p:tavLst>
                                    </p:anim>
                                    <p:anim calcmode="lin" valueType="num">
                                      <p:cBhvr additive="base">
                                        <p:cTn id="116" dur="500"/>
                                        <p:tgtEl>
                                          <p:spTgt spid="70"/>
                                        </p:tgtEl>
                                        <p:attrNameLst>
                                          <p:attrName>ppt_y</p:attrName>
                                        </p:attrNameLst>
                                      </p:cBhvr>
                                      <p:tavLst>
                                        <p:tav tm="0">
                                          <p:val>
                                            <p:strVal val="ppt_y"/>
                                          </p:val>
                                        </p:tav>
                                        <p:tav tm="100000">
                                          <p:val>
                                            <p:strVal val="1+ppt_h/2"/>
                                          </p:val>
                                        </p:tav>
                                      </p:tavLst>
                                    </p:anim>
                                    <p:set>
                                      <p:cBhvr>
                                        <p:cTn id="117" dur="1" fill="hold">
                                          <p:stCondLst>
                                            <p:cond delay="499"/>
                                          </p:stCondLst>
                                        </p:cTn>
                                        <p:tgtEl>
                                          <p:spTgt spid="70"/>
                                        </p:tgtEl>
                                        <p:attrNameLst>
                                          <p:attrName>style.visibility</p:attrName>
                                        </p:attrNameLst>
                                      </p:cBhvr>
                                      <p:to>
                                        <p:strVal val="hidden"/>
                                      </p:to>
                                    </p:set>
                                  </p:childTnLst>
                                </p:cTn>
                              </p:par>
                            </p:childTnLst>
                          </p:cTn>
                        </p:par>
                        <p:par>
                          <p:cTn id="118" fill="hold">
                            <p:stCondLst>
                              <p:cond delay="500"/>
                            </p:stCondLst>
                            <p:childTnLst>
                              <p:par>
                                <p:cTn id="119" presetID="2" presetClass="entr" presetSubtype="4" fill="hold" nodeType="afterEffect">
                                  <p:stCondLst>
                                    <p:cond delay="0"/>
                                  </p:stCondLst>
                                  <p:childTnLst>
                                    <p:set>
                                      <p:cBhvr>
                                        <p:cTn id="120" dur="1" fill="hold">
                                          <p:stCondLst>
                                            <p:cond delay="0"/>
                                          </p:stCondLst>
                                        </p:cTn>
                                        <p:tgtEl>
                                          <p:spTgt spid="74"/>
                                        </p:tgtEl>
                                        <p:attrNameLst>
                                          <p:attrName>style.visibility</p:attrName>
                                        </p:attrNameLst>
                                      </p:cBhvr>
                                      <p:to>
                                        <p:strVal val="visible"/>
                                      </p:to>
                                    </p:set>
                                    <p:anim calcmode="lin" valueType="num">
                                      <p:cBhvr additive="base">
                                        <p:cTn id="121" dur="500" fill="hold"/>
                                        <p:tgtEl>
                                          <p:spTgt spid="74"/>
                                        </p:tgtEl>
                                        <p:attrNameLst>
                                          <p:attrName>ppt_x</p:attrName>
                                        </p:attrNameLst>
                                      </p:cBhvr>
                                      <p:tavLst>
                                        <p:tav tm="0">
                                          <p:val>
                                            <p:strVal val="#ppt_x"/>
                                          </p:val>
                                        </p:tav>
                                        <p:tav tm="100000">
                                          <p:val>
                                            <p:strVal val="#ppt_x"/>
                                          </p:val>
                                        </p:tav>
                                      </p:tavLst>
                                    </p:anim>
                                    <p:anim calcmode="lin" valueType="num">
                                      <p:cBhvr additive="base">
                                        <p:cTn id="122" dur="500" fill="hold"/>
                                        <p:tgtEl>
                                          <p:spTgt spid="74"/>
                                        </p:tgtEl>
                                        <p:attrNameLst>
                                          <p:attrName>ppt_y</p:attrName>
                                        </p:attrNameLst>
                                      </p:cBhvr>
                                      <p:tavLst>
                                        <p:tav tm="0">
                                          <p:val>
                                            <p:strVal val="1+#ppt_h/2"/>
                                          </p:val>
                                        </p:tav>
                                        <p:tav tm="100000">
                                          <p:val>
                                            <p:strVal val="#ppt_y"/>
                                          </p:val>
                                        </p:tav>
                                      </p:tavLst>
                                    </p:anim>
                                  </p:childTnLst>
                                </p:cTn>
                              </p:par>
                              <p:par>
                                <p:cTn id="123" presetID="2" presetClass="entr" presetSubtype="4" fill="hold" nodeType="withEffect">
                                  <p:stCondLst>
                                    <p:cond delay="0"/>
                                  </p:stCondLst>
                                  <p:childTnLst>
                                    <p:set>
                                      <p:cBhvr>
                                        <p:cTn id="124" dur="1" fill="hold">
                                          <p:stCondLst>
                                            <p:cond delay="0"/>
                                          </p:stCondLst>
                                        </p:cTn>
                                        <p:tgtEl>
                                          <p:spTgt spid="75"/>
                                        </p:tgtEl>
                                        <p:attrNameLst>
                                          <p:attrName>style.visibility</p:attrName>
                                        </p:attrNameLst>
                                      </p:cBhvr>
                                      <p:to>
                                        <p:strVal val="visible"/>
                                      </p:to>
                                    </p:set>
                                    <p:anim calcmode="lin" valueType="num">
                                      <p:cBhvr additive="base">
                                        <p:cTn id="125" dur="500" fill="hold"/>
                                        <p:tgtEl>
                                          <p:spTgt spid="75"/>
                                        </p:tgtEl>
                                        <p:attrNameLst>
                                          <p:attrName>ppt_x</p:attrName>
                                        </p:attrNameLst>
                                      </p:cBhvr>
                                      <p:tavLst>
                                        <p:tav tm="0">
                                          <p:val>
                                            <p:strVal val="#ppt_x"/>
                                          </p:val>
                                        </p:tav>
                                        <p:tav tm="100000">
                                          <p:val>
                                            <p:strVal val="#ppt_x"/>
                                          </p:val>
                                        </p:tav>
                                      </p:tavLst>
                                    </p:anim>
                                    <p:anim calcmode="lin" valueType="num">
                                      <p:cBhvr additive="base">
                                        <p:cTn id="126" dur="500" fill="hold"/>
                                        <p:tgtEl>
                                          <p:spTgt spid="7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46" grpId="0" animBg="1"/>
      <p:bldP spid="46" grpId="1" animBg="1"/>
      <p:bldP spid="59" grpId="0" animBg="1"/>
      <p:bldP spid="59" grpId="1"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7F6360-3E33-4F18-AFA2-A2CBC69DED92}"/>
              </a:ext>
            </a:extLst>
          </p:cNvPr>
          <p:cNvSpPr>
            <a:spLocks noGrp="1"/>
          </p:cNvSpPr>
          <p:nvPr>
            <p:ph type="title"/>
          </p:nvPr>
        </p:nvSpPr>
        <p:spPr/>
        <p:txBody>
          <a:bodyPr/>
          <a:lstStyle/>
          <a:p>
            <a:r>
              <a:rPr lang="da-DK" dirty="0"/>
              <a:t>Z-wave protocol purpose</a:t>
            </a:r>
            <a:endParaRPr lang="en-US" dirty="0"/>
          </a:p>
        </p:txBody>
      </p:sp>
      <p:pic>
        <p:nvPicPr>
          <p:cNvPr id="8" name="Picture Placeholder 7" descr="A person preparing food in a kitchen&#10;&#10;Description automatically generated">
            <a:extLst>
              <a:ext uri="{FF2B5EF4-FFF2-40B4-BE49-F238E27FC236}">
                <a16:creationId xmlns:a16="http://schemas.microsoft.com/office/drawing/2014/main" id="{60CC859C-A2F8-6742-B2C2-D62B02F5A61F}"/>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l="13811" r="6917"/>
          <a:stretch/>
        </p:blipFill>
        <p:spPr>
          <a:xfrm>
            <a:off x="460484" y="914400"/>
            <a:ext cx="6549916" cy="5486400"/>
          </a:xfrm>
        </p:spPr>
      </p:pic>
      <p:sp>
        <p:nvSpPr>
          <p:cNvPr id="2" name="Content Placeholder 1">
            <a:extLst>
              <a:ext uri="{FF2B5EF4-FFF2-40B4-BE49-F238E27FC236}">
                <a16:creationId xmlns:a16="http://schemas.microsoft.com/office/drawing/2014/main" id="{F53C7E40-D142-4099-A57C-1A599247F3EA}"/>
              </a:ext>
            </a:extLst>
          </p:cNvPr>
          <p:cNvSpPr>
            <a:spLocks noGrp="1"/>
          </p:cNvSpPr>
          <p:nvPr>
            <p:ph sz="quarter" idx="13"/>
          </p:nvPr>
        </p:nvSpPr>
        <p:spPr/>
        <p:txBody>
          <a:bodyPr/>
          <a:lstStyle/>
          <a:p>
            <a:r>
              <a:rPr lang="da-DK" dirty="0"/>
              <a:t>Provides resilient network requiring little to no maintenance</a:t>
            </a:r>
          </a:p>
          <a:p>
            <a:r>
              <a:rPr lang="da-DK" dirty="0"/>
              <a:t>Allows for a wide range of battery powered nodes</a:t>
            </a:r>
          </a:p>
          <a:p>
            <a:r>
              <a:rPr lang="da-DK" dirty="0"/>
              <a:t>Provides backwards compatibility to </a:t>
            </a:r>
            <a:r>
              <a:rPr lang="da-DK" i="1" dirty="0"/>
              <a:t>any</a:t>
            </a:r>
            <a:r>
              <a:rPr lang="da-DK" dirty="0"/>
              <a:t> Z-wave device while offering newest features to the node supporting them</a:t>
            </a:r>
          </a:p>
          <a:p>
            <a:r>
              <a:rPr lang="da-DK" dirty="0"/>
              <a:t>UL1023 certified for </a:t>
            </a:r>
            <a:r>
              <a:rPr lang="en-US" dirty="0"/>
              <a:t>Household Burglar-Alarm </a:t>
            </a:r>
          </a:p>
        </p:txBody>
      </p:sp>
      <p:sp>
        <p:nvSpPr>
          <p:cNvPr id="5" name="Slide Number Placeholder 4">
            <a:extLst>
              <a:ext uri="{FF2B5EF4-FFF2-40B4-BE49-F238E27FC236}">
                <a16:creationId xmlns:a16="http://schemas.microsoft.com/office/drawing/2014/main" id="{3C40A807-F6ED-40B7-B9EC-084B142F46CF}"/>
              </a:ext>
            </a:extLst>
          </p:cNvPr>
          <p:cNvSpPr>
            <a:spLocks noGrp="1"/>
          </p:cNvSpPr>
          <p:nvPr>
            <p:ph type="sldNum" sz="quarter" idx="17"/>
          </p:nvPr>
        </p:nvSpPr>
        <p:spPr/>
        <p:txBody>
          <a:bodyPr/>
          <a:lstStyle/>
          <a:p>
            <a:fld id="{29A7BD92-6AE5-CF43-B276-274952F2BFB4}" type="slidenum">
              <a:rPr lang="en-US" smtClean="0"/>
              <a:pPr/>
              <a:t>2</a:t>
            </a:fld>
            <a:endParaRPr lang="en-US" dirty="0"/>
          </a:p>
        </p:txBody>
      </p:sp>
    </p:spTree>
    <p:extLst>
      <p:ext uri="{BB962C8B-B14F-4D97-AF65-F5344CB8AC3E}">
        <p14:creationId xmlns:p14="http://schemas.microsoft.com/office/powerpoint/2010/main" val="2890310259"/>
      </p:ext>
    </p:extLst>
  </p:cSld>
  <p:clrMapOvr>
    <a:masterClrMapping/>
  </p:clrMapOvr>
  <p:transition spd="med">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25F9AA-6409-484B-AE2D-E57B9DD38037}"/>
              </a:ext>
            </a:extLst>
          </p:cNvPr>
          <p:cNvSpPr>
            <a:spLocks noGrp="1"/>
          </p:cNvSpPr>
          <p:nvPr>
            <p:ph type="title"/>
          </p:nvPr>
        </p:nvSpPr>
        <p:spPr/>
        <p:txBody>
          <a:bodyPr/>
          <a:lstStyle/>
          <a:p>
            <a:r>
              <a:rPr lang="en-US" dirty="0"/>
              <a:t>How do associations work?</a:t>
            </a:r>
          </a:p>
        </p:txBody>
      </p:sp>
      <p:grpSp>
        <p:nvGrpSpPr>
          <p:cNvPr id="66" name="Group 65">
            <a:extLst>
              <a:ext uri="{FF2B5EF4-FFF2-40B4-BE49-F238E27FC236}">
                <a16:creationId xmlns:a16="http://schemas.microsoft.com/office/drawing/2014/main" id="{C47F3F5D-0E9D-4029-A6FA-3B7600CAAC11}"/>
              </a:ext>
            </a:extLst>
          </p:cNvPr>
          <p:cNvGrpSpPr/>
          <p:nvPr/>
        </p:nvGrpSpPr>
        <p:grpSpPr>
          <a:xfrm>
            <a:off x="1696824" y="1754993"/>
            <a:ext cx="1269281" cy="1455051"/>
            <a:chOff x="899591" y="1984674"/>
            <a:chExt cx="951961" cy="1091288"/>
          </a:xfrm>
        </p:grpSpPr>
        <p:grpSp>
          <p:nvGrpSpPr>
            <p:cNvPr id="38" name="Group 37">
              <a:extLst>
                <a:ext uri="{FF2B5EF4-FFF2-40B4-BE49-F238E27FC236}">
                  <a16:creationId xmlns:a16="http://schemas.microsoft.com/office/drawing/2014/main" id="{1ADE0D1C-3A11-49DE-BB4A-74FD1231919F}"/>
                </a:ext>
              </a:extLst>
            </p:cNvPr>
            <p:cNvGrpSpPr/>
            <p:nvPr/>
          </p:nvGrpSpPr>
          <p:grpSpPr>
            <a:xfrm>
              <a:off x="937151" y="2161561"/>
              <a:ext cx="914401" cy="914401"/>
              <a:chOff x="1105833" y="2265161"/>
              <a:chExt cx="914401" cy="914401"/>
            </a:xfrm>
          </p:grpSpPr>
          <p:pic>
            <p:nvPicPr>
              <p:cNvPr id="3" name="Graphic 2" descr="Wireless router">
                <a:extLst>
                  <a:ext uri="{FF2B5EF4-FFF2-40B4-BE49-F238E27FC236}">
                    <a16:creationId xmlns:a16="http://schemas.microsoft.com/office/drawing/2014/main" id="{DB8818A2-0560-4BF2-AB32-17418CCFFD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05833" y="2265161"/>
                <a:ext cx="914400" cy="914400"/>
              </a:xfrm>
              <a:prstGeom prst="rect">
                <a:avLst/>
              </a:prstGeom>
            </p:spPr>
          </p:pic>
          <p:sp>
            <p:nvSpPr>
              <p:cNvPr id="37" name="Oval 36">
                <a:extLst>
                  <a:ext uri="{FF2B5EF4-FFF2-40B4-BE49-F238E27FC236}">
                    <a16:creationId xmlns:a16="http://schemas.microsoft.com/office/drawing/2014/main" id="{4F3B786C-6E0D-49E0-A652-ABD16BF085A9}"/>
                  </a:ext>
                </a:extLst>
              </p:cNvPr>
              <p:cNvSpPr>
                <a:spLocks noChangeAspect="1"/>
              </p:cNvSpPr>
              <p:nvPr/>
            </p:nvSpPr>
            <p:spPr>
              <a:xfrm>
                <a:off x="1105833" y="2265161"/>
                <a:ext cx="914401" cy="914401"/>
              </a:xfrm>
              <a:prstGeom prst="ellipse">
                <a:avLst/>
              </a:prstGeom>
              <a:noFill/>
              <a:ln w="22225"/>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grpSp>
        <p:sp>
          <p:nvSpPr>
            <p:cNvPr id="58" name="TextBox 57">
              <a:extLst>
                <a:ext uri="{FF2B5EF4-FFF2-40B4-BE49-F238E27FC236}">
                  <a16:creationId xmlns:a16="http://schemas.microsoft.com/office/drawing/2014/main" id="{4E8DB54E-FAE2-43AC-AEC8-0F0A125F4437}"/>
                </a:ext>
              </a:extLst>
            </p:cNvPr>
            <p:cNvSpPr txBox="1"/>
            <p:nvPr/>
          </p:nvSpPr>
          <p:spPr>
            <a:xfrm>
              <a:off x="899591" y="1984674"/>
              <a:ext cx="295919" cy="346249"/>
            </a:xfrm>
            <a:prstGeom prst="rect">
              <a:avLst/>
            </a:prstGeom>
            <a:noFill/>
          </p:spPr>
          <p:txBody>
            <a:bodyPr wrap="square" rtlCol="0">
              <a:spAutoFit/>
            </a:bodyPr>
            <a:lstStyle/>
            <a:p>
              <a:r>
                <a:rPr lang="en-US" sz="2400" dirty="0"/>
                <a:t>1</a:t>
              </a:r>
            </a:p>
          </p:txBody>
        </p:sp>
      </p:grpSp>
      <p:grpSp>
        <p:nvGrpSpPr>
          <p:cNvPr id="64" name="Group 63">
            <a:extLst>
              <a:ext uri="{FF2B5EF4-FFF2-40B4-BE49-F238E27FC236}">
                <a16:creationId xmlns:a16="http://schemas.microsoft.com/office/drawing/2014/main" id="{3FFFC881-9D02-4637-B9E0-A594998BC6E7}"/>
              </a:ext>
            </a:extLst>
          </p:cNvPr>
          <p:cNvGrpSpPr/>
          <p:nvPr/>
        </p:nvGrpSpPr>
        <p:grpSpPr>
          <a:xfrm>
            <a:off x="6090843" y="1468119"/>
            <a:ext cx="1251099" cy="1219200"/>
            <a:chOff x="4121126" y="2104240"/>
            <a:chExt cx="938324" cy="914400"/>
          </a:xfrm>
        </p:grpSpPr>
        <p:grpSp>
          <p:nvGrpSpPr>
            <p:cNvPr id="49" name="Group 48">
              <a:extLst>
                <a:ext uri="{FF2B5EF4-FFF2-40B4-BE49-F238E27FC236}">
                  <a16:creationId xmlns:a16="http://schemas.microsoft.com/office/drawing/2014/main" id="{B46D218D-0802-4870-B5B9-4DABC02D4DCC}"/>
                </a:ext>
              </a:extLst>
            </p:cNvPr>
            <p:cNvGrpSpPr/>
            <p:nvPr/>
          </p:nvGrpSpPr>
          <p:grpSpPr>
            <a:xfrm>
              <a:off x="4236983" y="2218881"/>
              <a:ext cx="822467" cy="799759"/>
              <a:chOff x="3968799" y="883765"/>
              <a:chExt cx="822467" cy="799759"/>
            </a:xfrm>
          </p:grpSpPr>
          <p:pic>
            <p:nvPicPr>
              <p:cNvPr id="11" name="Graphic 10" descr="Volume">
                <a:extLst>
                  <a:ext uri="{FF2B5EF4-FFF2-40B4-BE49-F238E27FC236}">
                    <a16:creationId xmlns:a16="http://schemas.microsoft.com/office/drawing/2014/main" id="{1CA82D28-8570-4519-B6B4-EF09B0A7471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000903" y="883765"/>
                <a:ext cx="790363" cy="790363"/>
              </a:xfrm>
              <a:prstGeom prst="rect">
                <a:avLst/>
              </a:prstGeom>
            </p:spPr>
          </p:pic>
          <p:sp>
            <p:nvSpPr>
              <p:cNvPr id="22" name="Oval 21">
                <a:extLst>
                  <a:ext uri="{FF2B5EF4-FFF2-40B4-BE49-F238E27FC236}">
                    <a16:creationId xmlns:a16="http://schemas.microsoft.com/office/drawing/2014/main" id="{0D0FB822-772E-4BBE-8DDC-2A5F4A9C6CC4}"/>
                  </a:ext>
                </a:extLst>
              </p:cNvPr>
              <p:cNvSpPr>
                <a:spLocks noChangeAspect="1"/>
              </p:cNvSpPr>
              <p:nvPr/>
            </p:nvSpPr>
            <p:spPr>
              <a:xfrm>
                <a:off x="3968799" y="893161"/>
                <a:ext cx="790363" cy="790363"/>
              </a:xfrm>
              <a:prstGeom prst="ellipse">
                <a:avLst/>
              </a:prstGeom>
              <a:noFill/>
              <a:ln w="22225"/>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grpSp>
        <p:sp>
          <p:nvSpPr>
            <p:cNvPr id="59" name="TextBox 58">
              <a:extLst>
                <a:ext uri="{FF2B5EF4-FFF2-40B4-BE49-F238E27FC236}">
                  <a16:creationId xmlns:a16="http://schemas.microsoft.com/office/drawing/2014/main" id="{E0741D8B-5E15-4E40-B003-1A55939A48CD}"/>
                </a:ext>
              </a:extLst>
            </p:cNvPr>
            <p:cNvSpPr txBox="1"/>
            <p:nvPr/>
          </p:nvSpPr>
          <p:spPr>
            <a:xfrm>
              <a:off x="4121126" y="2104240"/>
              <a:ext cx="295919" cy="346249"/>
            </a:xfrm>
            <a:prstGeom prst="rect">
              <a:avLst/>
            </a:prstGeom>
            <a:noFill/>
          </p:spPr>
          <p:txBody>
            <a:bodyPr wrap="square" rtlCol="0">
              <a:spAutoFit/>
            </a:bodyPr>
            <a:lstStyle/>
            <a:p>
              <a:r>
                <a:rPr lang="en-US" sz="2400" dirty="0"/>
                <a:t>4</a:t>
              </a:r>
            </a:p>
          </p:txBody>
        </p:sp>
      </p:grpSp>
      <p:grpSp>
        <p:nvGrpSpPr>
          <p:cNvPr id="63" name="Group 62">
            <a:extLst>
              <a:ext uri="{FF2B5EF4-FFF2-40B4-BE49-F238E27FC236}">
                <a16:creationId xmlns:a16="http://schemas.microsoft.com/office/drawing/2014/main" id="{F380CE29-EB8C-41A6-9A43-E6565E4B3B60}"/>
              </a:ext>
            </a:extLst>
          </p:cNvPr>
          <p:cNvGrpSpPr/>
          <p:nvPr/>
        </p:nvGrpSpPr>
        <p:grpSpPr>
          <a:xfrm>
            <a:off x="8291869" y="4229225"/>
            <a:ext cx="1398615" cy="1330172"/>
            <a:chOff x="5253011" y="1049676"/>
            <a:chExt cx="1048961" cy="997629"/>
          </a:xfrm>
        </p:grpSpPr>
        <p:grpSp>
          <p:nvGrpSpPr>
            <p:cNvPr id="56" name="Group 55">
              <a:extLst>
                <a:ext uri="{FF2B5EF4-FFF2-40B4-BE49-F238E27FC236}">
                  <a16:creationId xmlns:a16="http://schemas.microsoft.com/office/drawing/2014/main" id="{C053645B-5C47-4A0D-ADDF-1224255815F8}"/>
                </a:ext>
              </a:extLst>
            </p:cNvPr>
            <p:cNvGrpSpPr/>
            <p:nvPr/>
          </p:nvGrpSpPr>
          <p:grpSpPr>
            <a:xfrm>
              <a:off x="5387572" y="1105390"/>
              <a:ext cx="914400" cy="941915"/>
              <a:chOff x="6688580" y="1243810"/>
              <a:chExt cx="914400" cy="941915"/>
            </a:xfrm>
          </p:grpSpPr>
          <p:pic>
            <p:nvPicPr>
              <p:cNvPr id="13" name="Graphic 12" descr="Siren">
                <a:extLst>
                  <a:ext uri="{FF2B5EF4-FFF2-40B4-BE49-F238E27FC236}">
                    <a16:creationId xmlns:a16="http://schemas.microsoft.com/office/drawing/2014/main" id="{1AB173F7-AD93-4A48-B601-D1572751ABF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688580" y="1243810"/>
                <a:ext cx="914400" cy="914400"/>
              </a:xfrm>
              <a:prstGeom prst="rect">
                <a:avLst/>
              </a:prstGeom>
            </p:spPr>
          </p:pic>
          <p:sp>
            <p:nvSpPr>
              <p:cNvPr id="55" name="Oval 54">
                <a:extLst>
                  <a:ext uri="{FF2B5EF4-FFF2-40B4-BE49-F238E27FC236}">
                    <a16:creationId xmlns:a16="http://schemas.microsoft.com/office/drawing/2014/main" id="{453BD36D-CA49-453E-9F6E-F350F29124B4}"/>
                  </a:ext>
                </a:extLst>
              </p:cNvPr>
              <p:cNvSpPr>
                <a:spLocks noChangeAspect="1"/>
              </p:cNvSpPr>
              <p:nvPr/>
            </p:nvSpPr>
            <p:spPr>
              <a:xfrm>
                <a:off x="6688580" y="1278946"/>
                <a:ext cx="906779" cy="906779"/>
              </a:xfrm>
              <a:prstGeom prst="ellipse">
                <a:avLst/>
              </a:prstGeom>
              <a:noFill/>
              <a:ln w="22225"/>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grpSp>
        <p:sp>
          <p:nvSpPr>
            <p:cNvPr id="61" name="TextBox 60">
              <a:extLst>
                <a:ext uri="{FF2B5EF4-FFF2-40B4-BE49-F238E27FC236}">
                  <a16:creationId xmlns:a16="http://schemas.microsoft.com/office/drawing/2014/main" id="{2002BC62-D85D-4308-BC49-ADE58D7551CE}"/>
                </a:ext>
              </a:extLst>
            </p:cNvPr>
            <p:cNvSpPr txBox="1"/>
            <p:nvPr/>
          </p:nvSpPr>
          <p:spPr>
            <a:xfrm>
              <a:off x="5253011" y="1049676"/>
              <a:ext cx="295919" cy="346249"/>
            </a:xfrm>
            <a:prstGeom prst="rect">
              <a:avLst/>
            </a:prstGeom>
            <a:noFill/>
          </p:spPr>
          <p:txBody>
            <a:bodyPr wrap="square" rtlCol="0">
              <a:spAutoFit/>
            </a:bodyPr>
            <a:lstStyle/>
            <a:p>
              <a:r>
                <a:rPr lang="en-US" sz="2400" dirty="0"/>
                <a:t>3</a:t>
              </a:r>
            </a:p>
          </p:txBody>
        </p:sp>
      </p:grpSp>
      <p:grpSp>
        <p:nvGrpSpPr>
          <p:cNvPr id="65" name="Group 64">
            <a:extLst>
              <a:ext uri="{FF2B5EF4-FFF2-40B4-BE49-F238E27FC236}">
                <a16:creationId xmlns:a16="http://schemas.microsoft.com/office/drawing/2014/main" id="{A67C396C-FD32-4C4C-8690-66F777BCB64F}"/>
              </a:ext>
            </a:extLst>
          </p:cNvPr>
          <p:cNvGrpSpPr/>
          <p:nvPr/>
        </p:nvGrpSpPr>
        <p:grpSpPr>
          <a:xfrm>
            <a:off x="3096141" y="4699522"/>
            <a:ext cx="1319204" cy="1331740"/>
            <a:chOff x="2113158" y="3302607"/>
            <a:chExt cx="989403" cy="998805"/>
          </a:xfrm>
        </p:grpSpPr>
        <p:grpSp>
          <p:nvGrpSpPr>
            <p:cNvPr id="50" name="Group 49">
              <a:extLst>
                <a:ext uri="{FF2B5EF4-FFF2-40B4-BE49-F238E27FC236}">
                  <a16:creationId xmlns:a16="http://schemas.microsoft.com/office/drawing/2014/main" id="{C9CF14D2-7B6B-4D2E-AEBA-846692434015}"/>
                </a:ext>
              </a:extLst>
            </p:cNvPr>
            <p:cNvGrpSpPr/>
            <p:nvPr/>
          </p:nvGrpSpPr>
          <p:grpSpPr>
            <a:xfrm>
              <a:off x="2188161" y="3387012"/>
              <a:ext cx="914400" cy="914400"/>
              <a:chOff x="3183240" y="3268479"/>
              <a:chExt cx="914400" cy="914400"/>
            </a:xfrm>
          </p:grpSpPr>
          <p:pic>
            <p:nvPicPr>
              <p:cNvPr id="19" name="Graphic 18" descr="Web cam">
                <a:extLst>
                  <a:ext uri="{FF2B5EF4-FFF2-40B4-BE49-F238E27FC236}">
                    <a16:creationId xmlns:a16="http://schemas.microsoft.com/office/drawing/2014/main" id="{3CCA2391-55A2-4E90-9EEF-93212C5154E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183240" y="3268479"/>
                <a:ext cx="914400" cy="914400"/>
              </a:xfrm>
              <a:prstGeom prst="rect">
                <a:avLst/>
              </a:prstGeom>
            </p:spPr>
          </p:pic>
          <p:sp>
            <p:nvSpPr>
              <p:cNvPr id="36" name="Oval 35">
                <a:extLst>
                  <a:ext uri="{FF2B5EF4-FFF2-40B4-BE49-F238E27FC236}">
                    <a16:creationId xmlns:a16="http://schemas.microsoft.com/office/drawing/2014/main" id="{0CAA997D-C29B-4515-A2BD-B0782229CB0C}"/>
                  </a:ext>
                </a:extLst>
              </p:cNvPr>
              <p:cNvSpPr>
                <a:spLocks noChangeAspect="1"/>
              </p:cNvSpPr>
              <p:nvPr/>
            </p:nvSpPr>
            <p:spPr>
              <a:xfrm>
                <a:off x="3237119" y="3350145"/>
                <a:ext cx="806639" cy="806639"/>
              </a:xfrm>
              <a:prstGeom prst="ellipse">
                <a:avLst/>
              </a:prstGeom>
              <a:noFill/>
              <a:ln w="22225"/>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grpSp>
        <p:sp>
          <p:nvSpPr>
            <p:cNvPr id="62" name="TextBox 61">
              <a:extLst>
                <a:ext uri="{FF2B5EF4-FFF2-40B4-BE49-F238E27FC236}">
                  <a16:creationId xmlns:a16="http://schemas.microsoft.com/office/drawing/2014/main" id="{60AC002F-ED58-4964-ADB0-983CC5CDD38C}"/>
                </a:ext>
              </a:extLst>
            </p:cNvPr>
            <p:cNvSpPr txBox="1"/>
            <p:nvPr/>
          </p:nvSpPr>
          <p:spPr>
            <a:xfrm>
              <a:off x="2113158" y="3302607"/>
              <a:ext cx="295919" cy="346249"/>
            </a:xfrm>
            <a:prstGeom prst="rect">
              <a:avLst/>
            </a:prstGeom>
            <a:noFill/>
          </p:spPr>
          <p:txBody>
            <a:bodyPr wrap="square" rtlCol="0">
              <a:spAutoFit/>
            </a:bodyPr>
            <a:lstStyle/>
            <a:p>
              <a:r>
                <a:rPr lang="en-US" sz="2400" dirty="0"/>
                <a:t>2</a:t>
              </a:r>
            </a:p>
          </p:txBody>
        </p:sp>
      </p:grpSp>
      <p:grpSp>
        <p:nvGrpSpPr>
          <p:cNvPr id="67" name="Group 66">
            <a:extLst>
              <a:ext uri="{FF2B5EF4-FFF2-40B4-BE49-F238E27FC236}">
                <a16:creationId xmlns:a16="http://schemas.microsoft.com/office/drawing/2014/main" id="{3BC6A317-7916-473A-818D-077A1FCDC36E}"/>
              </a:ext>
            </a:extLst>
          </p:cNvPr>
          <p:cNvGrpSpPr/>
          <p:nvPr/>
        </p:nvGrpSpPr>
        <p:grpSpPr>
          <a:xfrm>
            <a:off x="4273110" y="4998755"/>
            <a:ext cx="882551" cy="919907"/>
            <a:chOff x="3237600" y="2407500"/>
            <a:chExt cx="914400" cy="914400"/>
          </a:xfrm>
        </p:grpSpPr>
        <p:pic>
          <p:nvPicPr>
            <p:cNvPr id="68" name="Graphic 67" descr="Clipboard">
              <a:extLst>
                <a:ext uri="{FF2B5EF4-FFF2-40B4-BE49-F238E27FC236}">
                  <a16:creationId xmlns:a16="http://schemas.microsoft.com/office/drawing/2014/main" id="{6341BF6C-0DB3-49AC-93FB-C52AB273C3B7}"/>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237600" y="2407500"/>
              <a:ext cx="914400" cy="914400"/>
            </a:xfrm>
            <a:prstGeom prst="rect">
              <a:avLst/>
            </a:prstGeom>
          </p:spPr>
        </p:pic>
        <p:pic>
          <p:nvPicPr>
            <p:cNvPr id="69" name="Graphic 68" descr="List">
              <a:extLst>
                <a:ext uri="{FF2B5EF4-FFF2-40B4-BE49-F238E27FC236}">
                  <a16:creationId xmlns:a16="http://schemas.microsoft.com/office/drawing/2014/main" id="{DE8ED411-54D6-4760-8123-BDB8C81A9245}"/>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398958" y="2571750"/>
              <a:ext cx="591683" cy="591683"/>
            </a:xfrm>
            <a:prstGeom prst="rect">
              <a:avLst/>
            </a:prstGeom>
          </p:spPr>
        </p:pic>
      </p:grpSp>
      <p:grpSp>
        <p:nvGrpSpPr>
          <p:cNvPr id="70" name="Group 69">
            <a:extLst>
              <a:ext uri="{FF2B5EF4-FFF2-40B4-BE49-F238E27FC236}">
                <a16:creationId xmlns:a16="http://schemas.microsoft.com/office/drawing/2014/main" id="{FCA8D928-45BA-401A-9FF2-0C8B38975361}"/>
              </a:ext>
            </a:extLst>
          </p:cNvPr>
          <p:cNvGrpSpPr/>
          <p:nvPr/>
        </p:nvGrpSpPr>
        <p:grpSpPr>
          <a:xfrm>
            <a:off x="7205639" y="1687928"/>
            <a:ext cx="882551" cy="919907"/>
            <a:chOff x="3237600" y="2407500"/>
            <a:chExt cx="914400" cy="914400"/>
          </a:xfrm>
        </p:grpSpPr>
        <p:pic>
          <p:nvPicPr>
            <p:cNvPr id="71" name="Graphic 70" descr="Clipboard">
              <a:extLst>
                <a:ext uri="{FF2B5EF4-FFF2-40B4-BE49-F238E27FC236}">
                  <a16:creationId xmlns:a16="http://schemas.microsoft.com/office/drawing/2014/main" id="{D4B0BD6F-4C4C-4EA2-A407-B8126C094E59}"/>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237600" y="2407500"/>
              <a:ext cx="914400" cy="914400"/>
            </a:xfrm>
            <a:prstGeom prst="rect">
              <a:avLst/>
            </a:prstGeom>
          </p:spPr>
        </p:pic>
        <p:pic>
          <p:nvPicPr>
            <p:cNvPr id="72" name="Graphic 71" descr="List">
              <a:extLst>
                <a:ext uri="{FF2B5EF4-FFF2-40B4-BE49-F238E27FC236}">
                  <a16:creationId xmlns:a16="http://schemas.microsoft.com/office/drawing/2014/main" id="{FD16A6AF-522C-4A18-8DC1-4BC0BDF62D29}"/>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398958" y="2571750"/>
              <a:ext cx="591683" cy="591683"/>
            </a:xfrm>
            <a:prstGeom prst="rect">
              <a:avLst/>
            </a:prstGeom>
          </p:spPr>
        </p:pic>
      </p:grpSp>
      <p:grpSp>
        <p:nvGrpSpPr>
          <p:cNvPr id="73" name="Group 72">
            <a:extLst>
              <a:ext uri="{FF2B5EF4-FFF2-40B4-BE49-F238E27FC236}">
                <a16:creationId xmlns:a16="http://schemas.microsoft.com/office/drawing/2014/main" id="{BB2AC228-A839-4FE7-94B1-193A77278581}"/>
              </a:ext>
            </a:extLst>
          </p:cNvPr>
          <p:cNvGrpSpPr/>
          <p:nvPr/>
        </p:nvGrpSpPr>
        <p:grpSpPr>
          <a:xfrm>
            <a:off x="9602335" y="4469917"/>
            <a:ext cx="882551" cy="919907"/>
            <a:chOff x="3237600" y="2407500"/>
            <a:chExt cx="914400" cy="914400"/>
          </a:xfrm>
        </p:grpSpPr>
        <p:pic>
          <p:nvPicPr>
            <p:cNvPr id="74" name="Graphic 73" descr="Clipboard">
              <a:extLst>
                <a:ext uri="{FF2B5EF4-FFF2-40B4-BE49-F238E27FC236}">
                  <a16:creationId xmlns:a16="http://schemas.microsoft.com/office/drawing/2014/main" id="{A39F5463-F390-4262-86C4-AEB0E10B2BE7}"/>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237600" y="2407500"/>
              <a:ext cx="914400" cy="914400"/>
            </a:xfrm>
            <a:prstGeom prst="rect">
              <a:avLst/>
            </a:prstGeom>
          </p:spPr>
        </p:pic>
        <p:pic>
          <p:nvPicPr>
            <p:cNvPr id="75" name="Graphic 74" descr="List">
              <a:extLst>
                <a:ext uri="{FF2B5EF4-FFF2-40B4-BE49-F238E27FC236}">
                  <a16:creationId xmlns:a16="http://schemas.microsoft.com/office/drawing/2014/main" id="{291B245D-A7DA-46A6-9F41-848F0A1AF73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398958" y="2571750"/>
              <a:ext cx="591683" cy="591683"/>
            </a:xfrm>
            <a:prstGeom prst="rect">
              <a:avLst/>
            </a:prstGeom>
          </p:spPr>
        </p:pic>
      </p:grpSp>
      <p:graphicFrame>
        <p:nvGraphicFramePr>
          <p:cNvPr id="80" name="Table 79">
            <a:extLst>
              <a:ext uri="{FF2B5EF4-FFF2-40B4-BE49-F238E27FC236}">
                <a16:creationId xmlns:a16="http://schemas.microsoft.com/office/drawing/2014/main" id="{3CC4EF82-964D-4FAC-A1AD-B073734A85C8}"/>
              </a:ext>
            </a:extLst>
          </p:cNvPr>
          <p:cNvGraphicFramePr>
            <a:graphicFrameLocks noGrp="1"/>
          </p:cNvGraphicFramePr>
          <p:nvPr>
            <p:extLst/>
          </p:nvPr>
        </p:nvGraphicFramePr>
        <p:xfrm>
          <a:off x="358268" y="4904471"/>
          <a:ext cx="2648165" cy="1178560"/>
        </p:xfrm>
        <a:graphic>
          <a:graphicData uri="http://schemas.openxmlformats.org/drawingml/2006/table">
            <a:tbl>
              <a:tblPr firstRow="1" bandRow="1">
                <a:tableStyleId>{5C22544A-7EE6-4342-B048-85BDC9FD1C3A}</a:tableStyleId>
              </a:tblPr>
              <a:tblGrid>
                <a:gridCol w="808376">
                  <a:extLst>
                    <a:ext uri="{9D8B030D-6E8A-4147-A177-3AD203B41FA5}">
                      <a16:colId xmlns:a16="http://schemas.microsoft.com/office/drawing/2014/main" val="2494527011"/>
                    </a:ext>
                  </a:extLst>
                </a:gridCol>
                <a:gridCol w="792480">
                  <a:extLst>
                    <a:ext uri="{9D8B030D-6E8A-4147-A177-3AD203B41FA5}">
                      <a16:colId xmlns:a16="http://schemas.microsoft.com/office/drawing/2014/main" val="2385609000"/>
                    </a:ext>
                  </a:extLst>
                </a:gridCol>
                <a:gridCol w="1047309">
                  <a:extLst>
                    <a:ext uri="{9D8B030D-6E8A-4147-A177-3AD203B41FA5}">
                      <a16:colId xmlns:a16="http://schemas.microsoft.com/office/drawing/2014/main" val="1122719599"/>
                    </a:ext>
                  </a:extLst>
                </a:gridCol>
              </a:tblGrid>
              <a:tr h="528320">
                <a:tc>
                  <a:txBody>
                    <a:bodyPr/>
                    <a:lstStyle/>
                    <a:p>
                      <a:r>
                        <a:rPr lang="en-US" sz="1300" dirty="0"/>
                        <a:t>Group No.</a:t>
                      </a:r>
                    </a:p>
                  </a:txBody>
                  <a:tcPr marL="121920" marR="121920" marT="60960" marB="60960"/>
                </a:tc>
                <a:tc>
                  <a:txBody>
                    <a:bodyPr/>
                    <a:lstStyle/>
                    <a:p>
                      <a:r>
                        <a:rPr lang="en-US" sz="1300" dirty="0"/>
                        <a:t>Group Name</a:t>
                      </a:r>
                    </a:p>
                  </a:txBody>
                  <a:tcPr marL="121920" marR="121920" marT="60960" marB="60960"/>
                </a:tc>
                <a:tc>
                  <a:txBody>
                    <a:bodyPr/>
                    <a:lstStyle/>
                    <a:p>
                      <a:r>
                        <a:rPr lang="en-US" sz="1300" dirty="0"/>
                        <a:t>Nodes in Group</a:t>
                      </a:r>
                    </a:p>
                  </a:txBody>
                  <a:tcPr marL="121920" marR="121920" marT="60960" marB="60960"/>
                </a:tc>
                <a:extLst>
                  <a:ext uri="{0D108BD9-81ED-4DB2-BD59-A6C34878D82A}">
                    <a16:rowId xmlns:a16="http://schemas.microsoft.com/office/drawing/2014/main" val="548165939"/>
                  </a:ext>
                </a:extLst>
              </a:tr>
              <a:tr h="325120">
                <a:tc>
                  <a:txBody>
                    <a:bodyPr/>
                    <a:lstStyle/>
                    <a:p>
                      <a:r>
                        <a:rPr lang="en-US" sz="1300" dirty="0"/>
                        <a:t>1</a:t>
                      </a:r>
                    </a:p>
                  </a:txBody>
                  <a:tcPr marL="121920" marR="121920" marT="60960" marB="60960"/>
                </a:tc>
                <a:tc>
                  <a:txBody>
                    <a:bodyPr/>
                    <a:lstStyle/>
                    <a:p>
                      <a:r>
                        <a:rPr lang="en-US" sz="1300" dirty="0" err="1"/>
                        <a:t>llifeline</a:t>
                      </a:r>
                      <a:endParaRPr lang="en-US" sz="1300" dirty="0"/>
                    </a:p>
                  </a:txBody>
                  <a:tcPr marL="121920" marR="121920" marT="60960" marB="60960"/>
                </a:tc>
                <a:tc>
                  <a:txBody>
                    <a:bodyPr/>
                    <a:lstStyle/>
                    <a:p>
                      <a:endParaRPr lang="en-US" sz="1300" dirty="0"/>
                    </a:p>
                  </a:txBody>
                  <a:tcPr marL="121920" marR="121920" marT="60960" marB="60960"/>
                </a:tc>
                <a:extLst>
                  <a:ext uri="{0D108BD9-81ED-4DB2-BD59-A6C34878D82A}">
                    <a16:rowId xmlns:a16="http://schemas.microsoft.com/office/drawing/2014/main" val="2491198191"/>
                  </a:ext>
                </a:extLst>
              </a:tr>
              <a:tr h="325120">
                <a:tc>
                  <a:txBody>
                    <a:bodyPr/>
                    <a:lstStyle/>
                    <a:p>
                      <a:r>
                        <a:rPr lang="en-US" sz="1300" dirty="0"/>
                        <a:t>2</a:t>
                      </a:r>
                    </a:p>
                  </a:txBody>
                  <a:tcPr marL="121920" marR="121920" marT="60960" marB="60960"/>
                </a:tc>
                <a:tc>
                  <a:txBody>
                    <a:bodyPr/>
                    <a:lstStyle/>
                    <a:p>
                      <a:r>
                        <a:rPr lang="en-US" sz="1300" dirty="0"/>
                        <a:t>on/off</a:t>
                      </a:r>
                    </a:p>
                  </a:txBody>
                  <a:tcPr marL="121920" marR="121920" marT="60960" marB="60960"/>
                </a:tc>
                <a:tc>
                  <a:txBody>
                    <a:bodyPr/>
                    <a:lstStyle/>
                    <a:p>
                      <a:endParaRPr lang="en-US" sz="1300" dirty="0"/>
                    </a:p>
                  </a:txBody>
                  <a:tcPr marL="121920" marR="121920" marT="60960" marB="60960"/>
                </a:tc>
                <a:extLst>
                  <a:ext uri="{0D108BD9-81ED-4DB2-BD59-A6C34878D82A}">
                    <a16:rowId xmlns:a16="http://schemas.microsoft.com/office/drawing/2014/main" val="1924157973"/>
                  </a:ext>
                </a:extLst>
              </a:tr>
            </a:tbl>
          </a:graphicData>
        </a:graphic>
      </p:graphicFrame>
      <p:graphicFrame>
        <p:nvGraphicFramePr>
          <p:cNvPr id="83" name="Table 82">
            <a:extLst>
              <a:ext uri="{FF2B5EF4-FFF2-40B4-BE49-F238E27FC236}">
                <a16:creationId xmlns:a16="http://schemas.microsoft.com/office/drawing/2014/main" id="{6CA6B8BB-F5B3-4537-A282-8978EDE92CA5}"/>
              </a:ext>
            </a:extLst>
          </p:cNvPr>
          <p:cNvGraphicFramePr>
            <a:graphicFrameLocks noGrp="1"/>
          </p:cNvGraphicFramePr>
          <p:nvPr>
            <p:extLst/>
          </p:nvPr>
        </p:nvGraphicFramePr>
        <p:xfrm>
          <a:off x="8088190" y="3338641"/>
          <a:ext cx="2648165" cy="853440"/>
        </p:xfrm>
        <a:graphic>
          <a:graphicData uri="http://schemas.openxmlformats.org/drawingml/2006/table">
            <a:tbl>
              <a:tblPr firstRow="1" bandRow="1">
                <a:tableStyleId>{5C22544A-7EE6-4342-B048-85BDC9FD1C3A}</a:tableStyleId>
              </a:tblPr>
              <a:tblGrid>
                <a:gridCol w="808376">
                  <a:extLst>
                    <a:ext uri="{9D8B030D-6E8A-4147-A177-3AD203B41FA5}">
                      <a16:colId xmlns:a16="http://schemas.microsoft.com/office/drawing/2014/main" val="2494527011"/>
                    </a:ext>
                  </a:extLst>
                </a:gridCol>
                <a:gridCol w="792480">
                  <a:extLst>
                    <a:ext uri="{9D8B030D-6E8A-4147-A177-3AD203B41FA5}">
                      <a16:colId xmlns:a16="http://schemas.microsoft.com/office/drawing/2014/main" val="2385609000"/>
                    </a:ext>
                  </a:extLst>
                </a:gridCol>
                <a:gridCol w="1047309">
                  <a:extLst>
                    <a:ext uri="{9D8B030D-6E8A-4147-A177-3AD203B41FA5}">
                      <a16:colId xmlns:a16="http://schemas.microsoft.com/office/drawing/2014/main" val="1122719599"/>
                    </a:ext>
                  </a:extLst>
                </a:gridCol>
              </a:tblGrid>
              <a:tr h="528320">
                <a:tc>
                  <a:txBody>
                    <a:bodyPr/>
                    <a:lstStyle/>
                    <a:p>
                      <a:r>
                        <a:rPr lang="en-US" sz="1300" dirty="0"/>
                        <a:t>Group No.</a:t>
                      </a:r>
                    </a:p>
                  </a:txBody>
                  <a:tcPr marL="121920" marR="121920" marT="60960" marB="60960"/>
                </a:tc>
                <a:tc>
                  <a:txBody>
                    <a:bodyPr/>
                    <a:lstStyle/>
                    <a:p>
                      <a:r>
                        <a:rPr lang="en-US" sz="1300" dirty="0"/>
                        <a:t>Group Name</a:t>
                      </a:r>
                    </a:p>
                  </a:txBody>
                  <a:tcPr marL="121920" marR="121920" marT="60960" marB="60960"/>
                </a:tc>
                <a:tc>
                  <a:txBody>
                    <a:bodyPr/>
                    <a:lstStyle/>
                    <a:p>
                      <a:r>
                        <a:rPr lang="en-US" sz="1300" dirty="0"/>
                        <a:t>Nodes in Group</a:t>
                      </a:r>
                    </a:p>
                  </a:txBody>
                  <a:tcPr marL="121920" marR="121920" marT="60960" marB="60960"/>
                </a:tc>
                <a:extLst>
                  <a:ext uri="{0D108BD9-81ED-4DB2-BD59-A6C34878D82A}">
                    <a16:rowId xmlns:a16="http://schemas.microsoft.com/office/drawing/2014/main" val="548165939"/>
                  </a:ext>
                </a:extLst>
              </a:tr>
              <a:tr h="325120">
                <a:tc>
                  <a:txBody>
                    <a:bodyPr/>
                    <a:lstStyle/>
                    <a:p>
                      <a:r>
                        <a:rPr lang="en-US" sz="1300" dirty="0"/>
                        <a:t>1</a:t>
                      </a:r>
                    </a:p>
                  </a:txBody>
                  <a:tcPr marL="121920" marR="121920" marT="60960" marB="60960"/>
                </a:tc>
                <a:tc>
                  <a:txBody>
                    <a:bodyPr/>
                    <a:lstStyle/>
                    <a:p>
                      <a:r>
                        <a:rPr lang="en-US" sz="1300" dirty="0" err="1"/>
                        <a:t>llifeline</a:t>
                      </a:r>
                      <a:endParaRPr lang="en-US" sz="1300" dirty="0"/>
                    </a:p>
                  </a:txBody>
                  <a:tcPr marL="121920" marR="121920" marT="60960" marB="60960"/>
                </a:tc>
                <a:tc>
                  <a:txBody>
                    <a:bodyPr/>
                    <a:lstStyle/>
                    <a:p>
                      <a:endParaRPr lang="en-US" sz="1300" dirty="0"/>
                    </a:p>
                  </a:txBody>
                  <a:tcPr marL="121920" marR="121920" marT="60960" marB="60960"/>
                </a:tc>
                <a:extLst>
                  <a:ext uri="{0D108BD9-81ED-4DB2-BD59-A6C34878D82A}">
                    <a16:rowId xmlns:a16="http://schemas.microsoft.com/office/drawing/2014/main" val="2491198191"/>
                  </a:ext>
                </a:extLst>
              </a:tr>
            </a:tbl>
          </a:graphicData>
        </a:graphic>
      </p:graphicFrame>
      <p:graphicFrame>
        <p:nvGraphicFramePr>
          <p:cNvPr id="84" name="Table 83">
            <a:extLst>
              <a:ext uri="{FF2B5EF4-FFF2-40B4-BE49-F238E27FC236}">
                <a16:creationId xmlns:a16="http://schemas.microsoft.com/office/drawing/2014/main" id="{6C8B7D3A-5641-458D-B8D1-5E41152D4C3E}"/>
              </a:ext>
            </a:extLst>
          </p:cNvPr>
          <p:cNvGraphicFramePr>
            <a:graphicFrameLocks noGrp="1"/>
          </p:cNvGraphicFramePr>
          <p:nvPr>
            <p:extLst/>
          </p:nvPr>
        </p:nvGraphicFramePr>
        <p:xfrm>
          <a:off x="8088190" y="1754395"/>
          <a:ext cx="2648165" cy="853440"/>
        </p:xfrm>
        <a:graphic>
          <a:graphicData uri="http://schemas.openxmlformats.org/drawingml/2006/table">
            <a:tbl>
              <a:tblPr firstRow="1" bandRow="1">
                <a:tableStyleId>{5C22544A-7EE6-4342-B048-85BDC9FD1C3A}</a:tableStyleId>
              </a:tblPr>
              <a:tblGrid>
                <a:gridCol w="808376">
                  <a:extLst>
                    <a:ext uri="{9D8B030D-6E8A-4147-A177-3AD203B41FA5}">
                      <a16:colId xmlns:a16="http://schemas.microsoft.com/office/drawing/2014/main" val="2494527011"/>
                    </a:ext>
                  </a:extLst>
                </a:gridCol>
                <a:gridCol w="792480">
                  <a:extLst>
                    <a:ext uri="{9D8B030D-6E8A-4147-A177-3AD203B41FA5}">
                      <a16:colId xmlns:a16="http://schemas.microsoft.com/office/drawing/2014/main" val="2385609000"/>
                    </a:ext>
                  </a:extLst>
                </a:gridCol>
                <a:gridCol w="1047309">
                  <a:extLst>
                    <a:ext uri="{9D8B030D-6E8A-4147-A177-3AD203B41FA5}">
                      <a16:colId xmlns:a16="http://schemas.microsoft.com/office/drawing/2014/main" val="1122719599"/>
                    </a:ext>
                  </a:extLst>
                </a:gridCol>
              </a:tblGrid>
              <a:tr h="528320">
                <a:tc>
                  <a:txBody>
                    <a:bodyPr/>
                    <a:lstStyle/>
                    <a:p>
                      <a:r>
                        <a:rPr lang="en-US" sz="1300" dirty="0"/>
                        <a:t>Group No.</a:t>
                      </a:r>
                    </a:p>
                  </a:txBody>
                  <a:tcPr marL="121920" marR="121920" marT="60960" marB="60960"/>
                </a:tc>
                <a:tc>
                  <a:txBody>
                    <a:bodyPr/>
                    <a:lstStyle/>
                    <a:p>
                      <a:r>
                        <a:rPr lang="en-US" sz="1300" dirty="0"/>
                        <a:t>Group Name</a:t>
                      </a:r>
                    </a:p>
                  </a:txBody>
                  <a:tcPr marL="121920" marR="121920" marT="60960" marB="60960"/>
                </a:tc>
                <a:tc>
                  <a:txBody>
                    <a:bodyPr/>
                    <a:lstStyle/>
                    <a:p>
                      <a:r>
                        <a:rPr lang="en-US" sz="1300" dirty="0"/>
                        <a:t>Nodes in Group</a:t>
                      </a:r>
                    </a:p>
                  </a:txBody>
                  <a:tcPr marL="121920" marR="121920" marT="60960" marB="60960"/>
                </a:tc>
                <a:extLst>
                  <a:ext uri="{0D108BD9-81ED-4DB2-BD59-A6C34878D82A}">
                    <a16:rowId xmlns:a16="http://schemas.microsoft.com/office/drawing/2014/main" val="548165939"/>
                  </a:ext>
                </a:extLst>
              </a:tr>
              <a:tr h="325120">
                <a:tc>
                  <a:txBody>
                    <a:bodyPr/>
                    <a:lstStyle/>
                    <a:p>
                      <a:r>
                        <a:rPr lang="en-US" sz="1300" dirty="0"/>
                        <a:t>1</a:t>
                      </a:r>
                    </a:p>
                  </a:txBody>
                  <a:tcPr marL="121920" marR="121920" marT="60960" marB="60960"/>
                </a:tc>
                <a:tc>
                  <a:txBody>
                    <a:bodyPr/>
                    <a:lstStyle/>
                    <a:p>
                      <a:r>
                        <a:rPr lang="en-US" sz="1300" dirty="0" err="1"/>
                        <a:t>llifeline</a:t>
                      </a:r>
                      <a:endParaRPr lang="en-US" sz="1300" dirty="0"/>
                    </a:p>
                  </a:txBody>
                  <a:tcPr marL="121920" marR="121920" marT="60960" marB="60960"/>
                </a:tc>
                <a:tc>
                  <a:txBody>
                    <a:bodyPr/>
                    <a:lstStyle/>
                    <a:p>
                      <a:endParaRPr lang="en-US" sz="1300" dirty="0"/>
                    </a:p>
                  </a:txBody>
                  <a:tcPr marL="121920" marR="121920" marT="60960" marB="60960"/>
                </a:tc>
                <a:extLst>
                  <a:ext uri="{0D108BD9-81ED-4DB2-BD59-A6C34878D82A}">
                    <a16:rowId xmlns:a16="http://schemas.microsoft.com/office/drawing/2014/main" val="2491198191"/>
                  </a:ext>
                </a:extLst>
              </a:tr>
            </a:tbl>
          </a:graphicData>
        </a:graphic>
      </p:graphicFrame>
      <p:cxnSp>
        <p:nvCxnSpPr>
          <p:cNvPr id="86" name="Connector: Elbow 85">
            <a:extLst>
              <a:ext uri="{FF2B5EF4-FFF2-40B4-BE49-F238E27FC236}">
                <a16:creationId xmlns:a16="http://schemas.microsoft.com/office/drawing/2014/main" id="{55C11B49-83A7-4753-9700-B925BB1FEB65}"/>
              </a:ext>
            </a:extLst>
          </p:cNvPr>
          <p:cNvCxnSpPr>
            <a:cxnSpLocks/>
            <a:stCxn id="37" idx="0"/>
            <a:endCxn id="22" idx="0"/>
          </p:cNvCxnSpPr>
          <p:nvPr/>
        </p:nvCxnSpPr>
        <p:spPr>
          <a:xfrm rot="5400000" flipH="1" flipV="1">
            <a:off x="4385695" y="-395689"/>
            <a:ext cx="357341" cy="4415724"/>
          </a:xfrm>
          <a:prstGeom prst="bentConnector3">
            <a:avLst>
              <a:gd name="adj1" fmla="val 185297"/>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91" name="Connector: Elbow 90">
            <a:extLst>
              <a:ext uri="{FF2B5EF4-FFF2-40B4-BE49-F238E27FC236}">
                <a16:creationId xmlns:a16="http://schemas.microsoft.com/office/drawing/2014/main" id="{5A5EA1BA-2F94-4C7B-B8E8-937E54DAA9D0}"/>
              </a:ext>
            </a:extLst>
          </p:cNvPr>
          <p:cNvCxnSpPr>
            <a:stCxn id="37" idx="6"/>
            <a:endCxn id="55" idx="2"/>
          </p:cNvCxnSpPr>
          <p:nvPr/>
        </p:nvCxnSpPr>
        <p:spPr>
          <a:xfrm>
            <a:off x="2966104" y="2600445"/>
            <a:ext cx="5505179" cy="2354433"/>
          </a:xfrm>
          <a:prstGeom prst="bentConnector3">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93" name="Connector: Elbow 92">
            <a:extLst>
              <a:ext uri="{FF2B5EF4-FFF2-40B4-BE49-F238E27FC236}">
                <a16:creationId xmlns:a16="http://schemas.microsoft.com/office/drawing/2014/main" id="{422C4AAC-3917-4018-9344-07216AEF22AD}"/>
              </a:ext>
            </a:extLst>
          </p:cNvPr>
          <p:cNvCxnSpPr>
            <a:stCxn id="37" idx="4"/>
            <a:endCxn id="36" idx="0"/>
          </p:cNvCxnSpPr>
          <p:nvPr/>
        </p:nvCxnSpPr>
        <p:spPr>
          <a:xfrm rot="16200000" flipH="1">
            <a:off x="2225672" y="3340877"/>
            <a:ext cx="1710905" cy="1449239"/>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94" name="TextBox 93">
            <a:extLst>
              <a:ext uri="{FF2B5EF4-FFF2-40B4-BE49-F238E27FC236}">
                <a16:creationId xmlns:a16="http://schemas.microsoft.com/office/drawing/2014/main" id="{1F61DBF3-22A8-4428-9810-2F4082AFE36B}"/>
              </a:ext>
            </a:extLst>
          </p:cNvPr>
          <p:cNvSpPr txBox="1"/>
          <p:nvPr/>
        </p:nvSpPr>
        <p:spPr>
          <a:xfrm>
            <a:off x="2408364" y="1343225"/>
            <a:ext cx="2318296" cy="297454"/>
          </a:xfrm>
          <a:prstGeom prst="rect">
            <a:avLst/>
          </a:prstGeom>
          <a:noFill/>
        </p:spPr>
        <p:txBody>
          <a:bodyPr wrap="square" rtlCol="0">
            <a:spAutoFit/>
          </a:bodyPr>
          <a:lstStyle/>
          <a:p>
            <a:r>
              <a:rPr lang="en-US" sz="1333" dirty="0"/>
              <a:t>Set ID1 into lifeline group</a:t>
            </a:r>
          </a:p>
        </p:txBody>
      </p:sp>
      <p:sp>
        <p:nvSpPr>
          <p:cNvPr id="95" name="TextBox 94">
            <a:extLst>
              <a:ext uri="{FF2B5EF4-FFF2-40B4-BE49-F238E27FC236}">
                <a16:creationId xmlns:a16="http://schemas.microsoft.com/office/drawing/2014/main" id="{D7947D25-8733-46BC-8F2C-4C4145B7FB0E}"/>
              </a:ext>
            </a:extLst>
          </p:cNvPr>
          <p:cNvSpPr txBox="1"/>
          <p:nvPr/>
        </p:nvSpPr>
        <p:spPr>
          <a:xfrm>
            <a:off x="2966103" y="2634985"/>
            <a:ext cx="2318296" cy="297454"/>
          </a:xfrm>
          <a:prstGeom prst="rect">
            <a:avLst/>
          </a:prstGeom>
          <a:noFill/>
        </p:spPr>
        <p:txBody>
          <a:bodyPr wrap="square" rtlCol="0">
            <a:spAutoFit/>
          </a:bodyPr>
          <a:lstStyle/>
          <a:p>
            <a:r>
              <a:rPr lang="en-US" sz="1333" dirty="0"/>
              <a:t>Set ID1 into lifeline group</a:t>
            </a:r>
          </a:p>
        </p:txBody>
      </p:sp>
      <p:sp>
        <p:nvSpPr>
          <p:cNvPr id="96" name="TextBox 95">
            <a:extLst>
              <a:ext uri="{FF2B5EF4-FFF2-40B4-BE49-F238E27FC236}">
                <a16:creationId xmlns:a16="http://schemas.microsoft.com/office/drawing/2014/main" id="{D30BC8C4-CAA5-43A4-8D1B-B8E8CD19A3CF}"/>
              </a:ext>
            </a:extLst>
          </p:cNvPr>
          <p:cNvSpPr txBox="1"/>
          <p:nvPr/>
        </p:nvSpPr>
        <p:spPr>
          <a:xfrm>
            <a:off x="2331551" y="3750822"/>
            <a:ext cx="2318296" cy="297454"/>
          </a:xfrm>
          <a:prstGeom prst="rect">
            <a:avLst/>
          </a:prstGeom>
          <a:noFill/>
        </p:spPr>
        <p:txBody>
          <a:bodyPr wrap="square" rtlCol="0">
            <a:spAutoFit/>
          </a:bodyPr>
          <a:lstStyle/>
          <a:p>
            <a:r>
              <a:rPr lang="en-US" sz="1333" dirty="0"/>
              <a:t>Set ID1 into lifeline group</a:t>
            </a:r>
          </a:p>
        </p:txBody>
      </p:sp>
      <p:graphicFrame>
        <p:nvGraphicFramePr>
          <p:cNvPr id="98" name="Table 97">
            <a:extLst>
              <a:ext uri="{FF2B5EF4-FFF2-40B4-BE49-F238E27FC236}">
                <a16:creationId xmlns:a16="http://schemas.microsoft.com/office/drawing/2014/main" id="{FB8564E5-2730-458B-94E2-9E42CB9C79D6}"/>
              </a:ext>
            </a:extLst>
          </p:cNvPr>
          <p:cNvGraphicFramePr>
            <a:graphicFrameLocks noGrp="1"/>
          </p:cNvGraphicFramePr>
          <p:nvPr>
            <p:extLst/>
          </p:nvPr>
        </p:nvGraphicFramePr>
        <p:xfrm>
          <a:off x="357475" y="4915368"/>
          <a:ext cx="2648165" cy="1178560"/>
        </p:xfrm>
        <a:graphic>
          <a:graphicData uri="http://schemas.openxmlformats.org/drawingml/2006/table">
            <a:tbl>
              <a:tblPr firstRow="1" bandRow="1">
                <a:tableStyleId>{5C22544A-7EE6-4342-B048-85BDC9FD1C3A}</a:tableStyleId>
              </a:tblPr>
              <a:tblGrid>
                <a:gridCol w="808376">
                  <a:extLst>
                    <a:ext uri="{9D8B030D-6E8A-4147-A177-3AD203B41FA5}">
                      <a16:colId xmlns:a16="http://schemas.microsoft.com/office/drawing/2014/main" val="2494527011"/>
                    </a:ext>
                  </a:extLst>
                </a:gridCol>
                <a:gridCol w="792480">
                  <a:extLst>
                    <a:ext uri="{9D8B030D-6E8A-4147-A177-3AD203B41FA5}">
                      <a16:colId xmlns:a16="http://schemas.microsoft.com/office/drawing/2014/main" val="2385609000"/>
                    </a:ext>
                  </a:extLst>
                </a:gridCol>
                <a:gridCol w="1047309">
                  <a:extLst>
                    <a:ext uri="{9D8B030D-6E8A-4147-A177-3AD203B41FA5}">
                      <a16:colId xmlns:a16="http://schemas.microsoft.com/office/drawing/2014/main" val="1122719599"/>
                    </a:ext>
                  </a:extLst>
                </a:gridCol>
              </a:tblGrid>
              <a:tr h="528320">
                <a:tc>
                  <a:txBody>
                    <a:bodyPr/>
                    <a:lstStyle/>
                    <a:p>
                      <a:r>
                        <a:rPr lang="en-US" sz="1300" dirty="0"/>
                        <a:t>Group No.</a:t>
                      </a:r>
                    </a:p>
                  </a:txBody>
                  <a:tcPr marL="121920" marR="121920" marT="60960" marB="60960"/>
                </a:tc>
                <a:tc>
                  <a:txBody>
                    <a:bodyPr/>
                    <a:lstStyle/>
                    <a:p>
                      <a:r>
                        <a:rPr lang="en-US" sz="1300" dirty="0"/>
                        <a:t>Group Name</a:t>
                      </a:r>
                    </a:p>
                  </a:txBody>
                  <a:tcPr marL="121920" marR="121920" marT="60960" marB="60960"/>
                </a:tc>
                <a:tc>
                  <a:txBody>
                    <a:bodyPr/>
                    <a:lstStyle/>
                    <a:p>
                      <a:r>
                        <a:rPr lang="en-US" sz="1300" dirty="0"/>
                        <a:t>Nodes in Group</a:t>
                      </a:r>
                    </a:p>
                  </a:txBody>
                  <a:tcPr marL="121920" marR="121920" marT="60960" marB="60960"/>
                </a:tc>
                <a:extLst>
                  <a:ext uri="{0D108BD9-81ED-4DB2-BD59-A6C34878D82A}">
                    <a16:rowId xmlns:a16="http://schemas.microsoft.com/office/drawing/2014/main" val="548165939"/>
                  </a:ext>
                </a:extLst>
              </a:tr>
              <a:tr h="325120">
                <a:tc>
                  <a:txBody>
                    <a:bodyPr/>
                    <a:lstStyle/>
                    <a:p>
                      <a:r>
                        <a:rPr lang="en-US" sz="1300" dirty="0"/>
                        <a:t>1</a:t>
                      </a:r>
                    </a:p>
                  </a:txBody>
                  <a:tcPr marL="121920" marR="121920" marT="60960" marB="60960"/>
                </a:tc>
                <a:tc>
                  <a:txBody>
                    <a:bodyPr/>
                    <a:lstStyle/>
                    <a:p>
                      <a:r>
                        <a:rPr lang="en-US" sz="1300" dirty="0" err="1"/>
                        <a:t>llifeline</a:t>
                      </a:r>
                      <a:endParaRPr lang="en-US" sz="1300" dirty="0"/>
                    </a:p>
                  </a:txBody>
                  <a:tcPr marL="121920" marR="121920" marT="60960" marB="60960"/>
                </a:tc>
                <a:tc>
                  <a:txBody>
                    <a:bodyPr/>
                    <a:lstStyle/>
                    <a:p>
                      <a:r>
                        <a:rPr lang="en-US" sz="1300" dirty="0"/>
                        <a:t>1</a:t>
                      </a:r>
                    </a:p>
                  </a:txBody>
                  <a:tcPr marL="121920" marR="121920" marT="60960" marB="60960"/>
                </a:tc>
                <a:extLst>
                  <a:ext uri="{0D108BD9-81ED-4DB2-BD59-A6C34878D82A}">
                    <a16:rowId xmlns:a16="http://schemas.microsoft.com/office/drawing/2014/main" val="2491198191"/>
                  </a:ext>
                </a:extLst>
              </a:tr>
              <a:tr h="325120">
                <a:tc>
                  <a:txBody>
                    <a:bodyPr/>
                    <a:lstStyle/>
                    <a:p>
                      <a:r>
                        <a:rPr lang="en-US" sz="1300" dirty="0"/>
                        <a:t>2</a:t>
                      </a:r>
                    </a:p>
                  </a:txBody>
                  <a:tcPr marL="121920" marR="121920" marT="60960" marB="60960"/>
                </a:tc>
                <a:tc>
                  <a:txBody>
                    <a:bodyPr/>
                    <a:lstStyle/>
                    <a:p>
                      <a:r>
                        <a:rPr lang="en-US" sz="1300" dirty="0"/>
                        <a:t>on/off</a:t>
                      </a:r>
                    </a:p>
                  </a:txBody>
                  <a:tcPr marL="121920" marR="121920" marT="60960" marB="60960"/>
                </a:tc>
                <a:tc>
                  <a:txBody>
                    <a:bodyPr/>
                    <a:lstStyle/>
                    <a:p>
                      <a:endParaRPr lang="en-US" sz="1300" dirty="0"/>
                    </a:p>
                  </a:txBody>
                  <a:tcPr marL="121920" marR="121920" marT="60960" marB="60960"/>
                </a:tc>
                <a:extLst>
                  <a:ext uri="{0D108BD9-81ED-4DB2-BD59-A6C34878D82A}">
                    <a16:rowId xmlns:a16="http://schemas.microsoft.com/office/drawing/2014/main" val="1924157973"/>
                  </a:ext>
                </a:extLst>
              </a:tr>
            </a:tbl>
          </a:graphicData>
        </a:graphic>
      </p:graphicFrame>
      <p:graphicFrame>
        <p:nvGraphicFramePr>
          <p:cNvPr id="99" name="Table 98">
            <a:extLst>
              <a:ext uri="{FF2B5EF4-FFF2-40B4-BE49-F238E27FC236}">
                <a16:creationId xmlns:a16="http://schemas.microsoft.com/office/drawing/2014/main" id="{589D8891-F830-4706-B872-25CFA72D3E76}"/>
              </a:ext>
            </a:extLst>
          </p:cNvPr>
          <p:cNvGraphicFramePr>
            <a:graphicFrameLocks noGrp="1"/>
          </p:cNvGraphicFramePr>
          <p:nvPr>
            <p:extLst/>
          </p:nvPr>
        </p:nvGraphicFramePr>
        <p:xfrm>
          <a:off x="8088190" y="3342036"/>
          <a:ext cx="2648165" cy="853440"/>
        </p:xfrm>
        <a:graphic>
          <a:graphicData uri="http://schemas.openxmlformats.org/drawingml/2006/table">
            <a:tbl>
              <a:tblPr firstRow="1" bandRow="1">
                <a:tableStyleId>{5C22544A-7EE6-4342-B048-85BDC9FD1C3A}</a:tableStyleId>
              </a:tblPr>
              <a:tblGrid>
                <a:gridCol w="808376">
                  <a:extLst>
                    <a:ext uri="{9D8B030D-6E8A-4147-A177-3AD203B41FA5}">
                      <a16:colId xmlns:a16="http://schemas.microsoft.com/office/drawing/2014/main" val="2494527011"/>
                    </a:ext>
                  </a:extLst>
                </a:gridCol>
                <a:gridCol w="792480">
                  <a:extLst>
                    <a:ext uri="{9D8B030D-6E8A-4147-A177-3AD203B41FA5}">
                      <a16:colId xmlns:a16="http://schemas.microsoft.com/office/drawing/2014/main" val="2385609000"/>
                    </a:ext>
                  </a:extLst>
                </a:gridCol>
                <a:gridCol w="1047309">
                  <a:extLst>
                    <a:ext uri="{9D8B030D-6E8A-4147-A177-3AD203B41FA5}">
                      <a16:colId xmlns:a16="http://schemas.microsoft.com/office/drawing/2014/main" val="1122719599"/>
                    </a:ext>
                  </a:extLst>
                </a:gridCol>
              </a:tblGrid>
              <a:tr h="528320">
                <a:tc>
                  <a:txBody>
                    <a:bodyPr/>
                    <a:lstStyle/>
                    <a:p>
                      <a:r>
                        <a:rPr lang="en-US" sz="1300" dirty="0"/>
                        <a:t>Group No.</a:t>
                      </a:r>
                    </a:p>
                  </a:txBody>
                  <a:tcPr marL="121920" marR="121920" marT="60960" marB="60960"/>
                </a:tc>
                <a:tc>
                  <a:txBody>
                    <a:bodyPr/>
                    <a:lstStyle/>
                    <a:p>
                      <a:r>
                        <a:rPr lang="en-US" sz="1300" dirty="0"/>
                        <a:t>Group Name</a:t>
                      </a:r>
                    </a:p>
                  </a:txBody>
                  <a:tcPr marL="121920" marR="121920" marT="60960" marB="60960"/>
                </a:tc>
                <a:tc>
                  <a:txBody>
                    <a:bodyPr/>
                    <a:lstStyle/>
                    <a:p>
                      <a:r>
                        <a:rPr lang="en-US" sz="1300" dirty="0"/>
                        <a:t>Nodes in Group</a:t>
                      </a:r>
                    </a:p>
                  </a:txBody>
                  <a:tcPr marL="121920" marR="121920" marT="60960" marB="60960"/>
                </a:tc>
                <a:extLst>
                  <a:ext uri="{0D108BD9-81ED-4DB2-BD59-A6C34878D82A}">
                    <a16:rowId xmlns:a16="http://schemas.microsoft.com/office/drawing/2014/main" val="548165939"/>
                  </a:ext>
                </a:extLst>
              </a:tr>
              <a:tr h="325120">
                <a:tc>
                  <a:txBody>
                    <a:bodyPr/>
                    <a:lstStyle/>
                    <a:p>
                      <a:r>
                        <a:rPr lang="en-US" sz="1300" dirty="0"/>
                        <a:t>1</a:t>
                      </a:r>
                    </a:p>
                  </a:txBody>
                  <a:tcPr marL="121920" marR="121920" marT="60960" marB="60960"/>
                </a:tc>
                <a:tc>
                  <a:txBody>
                    <a:bodyPr/>
                    <a:lstStyle/>
                    <a:p>
                      <a:r>
                        <a:rPr lang="en-US" sz="1300" dirty="0"/>
                        <a:t>lifeline</a:t>
                      </a:r>
                    </a:p>
                  </a:txBody>
                  <a:tcPr marL="121920" marR="121920" marT="60960" marB="60960"/>
                </a:tc>
                <a:tc>
                  <a:txBody>
                    <a:bodyPr/>
                    <a:lstStyle/>
                    <a:p>
                      <a:r>
                        <a:rPr lang="en-US" sz="1300" dirty="0"/>
                        <a:t>1</a:t>
                      </a:r>
                    </a:p>
                  </a:txBody>
                  <a:tcPr marL="121920" marR="121920" marT="60960" marB="60960"/>
                </a:tc>
                <a:extLst>
                  <a:ext uri="{0D108BD9-81ED-4DB2-BD59-A6C34878D82A}">
                    <a16:rowId xmlns:a16="http://schemas.microsoft.com/office/drawing/2014/main" val="2491198191"/>
                  </a:ext>
                </a:extLst>
              </a:tr>
            </a:tbl>
          </a:graphicData>
        </a:graphic>
      </p:graphicFrame>
      <p:graphicFrame>
        <p:nvGraphicFramePr>
          <p:cNvPr id="100" name="Table 99">
            <a:extLst>
              <a:ext uri="{FF2B5EF4-FFF2-40B4-BE49-F238E27FC236}">
                <a16:creationId xmlns:a16="http://schemas.microsoft.com/office/drawing/2014/main" id="{7A6772DF-13DE-408E-9EA0-3B2CA68114BB}"/>
              </a:ext>
            </a:extLst>
          </p:cNvPr>
          <p:cNvGraphicFramePr>
            <a:graphicFrameLocks noGrp="1"/>
          </p:cNvGraphicFramePr>
          <p:nvPr>
            <p:extLst/>
          </p:nvPr>
        </p:nvGraphicFramePr>
        <p:xfrm>
          <a:off x="8085903" y="1757076"/>
          <a:ext cx="2648165" cy="853440"/>
        </p:xfrm>
        <a:graphic>
          <a:graphicData uri="http://schemas.openxmlformats.org/drawingml/2006/table">
            <a:tbl>
              <a:tblPr firstRow="1" bandRow="1">
                <a:tableStyleId>{5C22544A-7EE6-4342-B048-85BDC9FD1C3A}</a:tableStyleId>
              </a:tblPr>
              <a:tblGrid>
                <a:gridCol w="808376">
                  <a:extLst>
                    <a:ext uri="{9D8B030D-6E8A-4147-A177-3AD203B41FA5}">
                      <a16:colId xmlns:a16="http://schemas.microsoft.com/office/drawing/2014/main" val="2494527011"/>
                    </a:ext>
                  </a:extLst>
                </a:gridCol>
                <a:gridCol w="792480">
                  <a:extLst>
                    <a:ext uri="{9D8B030D-6E8A-4147-A177-3AD203B41FA5}">
                      <a16:colId xmlns:a16="http://schemas.microsoft.com/office/drawing/2014/main" val="2385609000"/>
                    </a:ext>
                  </a:extLst>
                </a:gridCol>
                <a:gridCol w="1047309">
                  <a:extLst>
                    <a:ext uri="{9D8B030D-6E8A-4147-A177-3AD203B41FA5}">
                      <a16:colId xmlns:a16="http://schemas.microsoft.com/office/drawing/2014/main" val="1122719599"/>
                    </a:ext>
                  </a:extLst>
                </a:gridCol>
              </a:tblGrid>
              <a:tr h="528320">
                <a:tc>
                  <a:txBody>
                    <a:bodyPr/>
                    <a:lstStyle/>
                    <a:p>
                      <a:r>
                        <a:rPr lang="en-US" sz="1300" dirty="0"/>
                        <a:t>Group No.</a:t>
                      </a:r>
                    </a:p>
                  </a:txBody>
                  <a:tcPr marL="121920" marR="121920" marT="60960" marB="60960"/>
                </a:tc>
                <a:tc>
                  <a:txBody>
                    <a:bodyPr/>
                    <a:lstStyle/>
                    <a:p>
                      <a:r>
                        <a:rPr lang="en-US" sz="1300" dirty="0"/>
                        <a:t>Group Name</a:t>
                      </a:r>
                    </a:p>
                  </a:txBody>
                  <a:tcPr marL="121920" marR="121920" marT="60960" marB="60960"/>
                </a:tc>
                <a:tc>
                  <a:txBody>
                    <a:bodyPr/>
                    <a:lstStyle/>
                    <a:p>
                      <a:r>
                        <a:rPr lang="en-US" sz="1300" dirty="0"/>
                        <a:t>Nodes in Group</a:t>
                      </a:r>
                    </a:p>
                  </a:txBody>
                  <a:tcPr marL="121920" marR="121920" marT="60960" marB="60960"/>
                </a:tc>
                <a:extLst>
                  <a:ext uri="{0D108BD9-81ED-4DB2-BD59-A6C34878D82A}">
                    <a16:rowId xmlns:a16="http://schemas.microsoft.com/office/drawing/2014/main" val="548165939"/>
                  </a:ext>
                </a:extLst>
              </a:tr>
              <a:tr h="325120">
                <a:tc>
                  <a:txBody>
                    <a:bodyPr/>
                    <a:lstStyle/>
                    <a:p>
                      <a:r>
                        <a:rPr lang="en-US" sz="1300" dirty="0"/>
                        <a:t>1</a:t>
                      </a:r>
                    </a:p>
                  </a:txBody>
                  <a:tcPr marL="121920" marR="121920" marT="60960" marB="60960"/>
                </a:tc>
                <a:tc>
                  <a:txBody>
                    <a:bodyPr/>
                    <a:lstStyle/>
                    <a:p>
                      <a:r>
                        <a:rPr lang="en-US" sz="1300" dirty="0"/>
                        <a:t>lifeline</a:t>
                      </a:r>
                    </a:p>
                  </a:txBody>
                  <a:tcPr marL="121920" marR="121920" marT="60960" marB="60960"/>
                </a:tc>
                <a:tc>
                  <a:txBody>
                    <a:bodyPr/>
                    <a:lstStyle/>
                    <a:p>
                      <a:r>
                        <a:rPr lang="en-US" sz="1300" dirty="0"/>
                        <a:t>1</a:t>
                      </a:r>
                    </a:p>
                  </a:txBody>
                  <a:tcPr marL="121920" marR="121920" marT="60960" marB="60960"/>
                </a:tc>
                <a:extLst>
                  <a:ext uri="{0D108BD9-81ED-4DB2-BD59-A6C34878D82A}">
                    <a16:rowId xmlns:a16="http://schemas.microsoft.com/office/drawing/2014/main" val="2491198191"/>
                  </a:ext>
                </a:extLst>
              </a:tr>
            </a:tbl>
          </a:graphicData>
        </a:graphic>
      </p:graphicFrame>
      <p:cxnSp>
        <p:nvCxnSpPr>
          <p:cNvPr id="101" name="Connector: Elbow 100">
            <a:extLst>
              <a:ext uri="{FF2B5EF4-FFF2-40B4-BE49-F238E27FC236}">
                <a16:creationId xmlns:a16="http://schemas.microsoft.com/office/drawing/2014/main" id="{BFF5220D-FB10-46E1-AFB7-F94D081FA347}"/>
              </a:ext>
            </a:extLst>
          </p:cNvPr>
          <p:cNvCxnSpPr>
            <a:cxnSpLocks/>
            <a:stCxn id="37" idx="4"/>
            <a:endCxn id="36" idx="0"/>
          </p:cNvCxnSpPr>
          <p:nvPr/>
        </p:nvCxnSpPr>
        <p:spPr>
          <a:xfrm rot="16200000" flipH="1">
            <a:off x="2225672" y="3340877"/>
            <a:ext cx="1710905" cy="1449239"/>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104" name="TextBox 103">
            <a:extLst>
              <a:ext uri="{FF2B5EF4-FFF2-40B4-BE49-F238E27FC236}">
                <a16:creationId xmlns:a16="http://schemas.microsoft.com/office/drawing/2014/main" id="{BCBF55C1-C886-4154-9092-E515F61069ED}"/>
              </a:ext>
            </a:extLst>
          </p:cNvPr>
          <p:cNvSpPr txBox="1"/>
          <p:nvPr/>
        </p:nvSpPr>
        <p:spPr>
          <a:xfrm>
            <a:off x="2321589" y="3750822"/>
            <a:ext cx="2435831" cy="297454"/>
          </a:xfrm>
          <a:prstGeom prst="rect">
            <a:avLst/>
          </a:prstGeom>
          <a:noFill/>
        </p:spPr>
        <p:txBody>
          <a:bodyPr wrap="square" rtlCol="0">
            <a:spAutoFit/>
          </a:bodyPr>
          <a:lstStyle/>
          <a:p>
            <a:r>
              <a:rPr lang="en-US" sz="1333" dirty="0"/>
              <a:t>Set ID4 and 3 into group 2</a:t>
            </a:r>
          </a:p>
        </p:txBody>
      </p:sp>
      <p:graphicFrame>
        <p:nvGraphicFramePr>
          <p:cNvPr id="106" name="Table 105">
            <a:extLst>
              <a:ext uri="{FF2B5EF4-FFF2-40B4-BE49-F238E27FC236}">
                <a16:creationId xmlns:a16="http://schemas.microsoft.com/office/drawing/2014/main" id="{4BC3223F-9718-48E5-A75C-3675FC04FE53}"/>
              </a:ext>
            </a:extLst>
          </p:cNvPr>
          <p:cNvGraphicFramePr>
            <a:graphicFrameLocks noGrp="1"/>
          </p:cNvGraphicFramePr>
          <p:nvPr>
            <p:extLst/>
          </p:nvPr>
        </p:nvGraphicFramePr>
        <p:xfrm>
          <a:off x="362556" y="4920949"/>
          <a:ext cx="2648165" cy="1178560"/>
        </p:xfrm>
        <a:graphic>
          <a:graphicData uri="http://schemas.openxmlformats.org/drawingml/2006/table">
            <a:tbl>
              <a:tblPr firstRow="1" bandRow="1">
                <a:tableStyleId>{5C22544A-7EE6-4342-B048-85BDC9FD1C3A}</a:tableStyleId>
              </a:tblPr>
              <a:tblGrid>
                <a:gridCol w="808376">
                  <a:extLst>
                    <a:ext uri="{9D8B030D-6E8A-4147-A177-3AD203B41FA5}">
                      <a16:colId xmlns:a16="http://schemas.microsoft.com/office/drawing/2014/main" val="2494527011"/>
                    </a:ext>
                  </a:extLst>
                </a:gridCol>
                <a:gridCol w="792480">
                  <a:extLst>
                    <a:ext uri="{9D8B030D-6E8A-4147-A177-3AD203B41FA5}">
                      <a16:colId xmlns:a16="http://schemas.microsoft.com/office/drawing/2014/main" val="2385609000"/>
                    </a:ext>
                  </a:extLst>
                </a:gridCol>
                <a:gridCol w="1047309">
                  <a:extLst>
                    <a:ext uri="{9D8B030D-6E8A-4147-A177-3AD203B41FA5}">
                      <a16:colId xmlns:a16="http://schemas.microsoft.com/office/drawing/2014/main" val="1122719599"/>
                    </a:ext>
                  </a:extLst>
                </a:gridCol>
              </a:tblGrid>
              <a:tr h="528320">
                <a:tc>
                  <a:txBody>
                    <a:bodyPr/>
                    <a:lstStyle/>
                    <a:p>
                      <a:r>
                        <a:rPr lang="en-US" sz="1300" dirty="0"/>
                        <a:t>Group No.</a:t>
                      </a:r>
                    </a:p>
                  </a:txBody>
                  <a:tcPr marL="121920" marR="121920" marT="60960" marB="60960"/>
                </a:tc>
                <a:tc>
                  <a:txBody>
                    <a:bodyPr/>
                    <a:lstStyle/>
                    <a:p>
                      <a:r>
                        <a:rPr lang="en-US" sz="1300" dirty="0"/>
                        <a:t>Group Name</a:t>
                      </a:r>
                    </a:p>
                  </a:txBody>
                  <a:tcPr marL="121920" marR="121920" marT="60960" marB="60960"/>
                </a:tc>
                <a:tc>
                  <a:txBody>
                    <a:bodyPr/>
                    <a:lstStyle/>
                    <a:p>
                      <a:r>
                        <a:rPr lang="en-US" sz="1300" dirty="0"/>
                        <a:t>Nodes in Group</a:t>
                      </a:r>
                    </a:p>
                  </a:txBody>
                  <a:tcPr marL="121920" marR="121920" marT="60960" marB="60960"/>
                </a:tc>
                <a:extLst>
                  <a:ext uri="{0D108BD9-81ED-4DB2-BD59-A6C34878D82A}">
                    <a16:rowId xmlns:a16="http://schemas.microsoft.com/office/drawing/2014/main" val="548165939"/>
                  </a:ext>
                </a:extLst>
              </a:tr>
              <a:tr h="325120">
                <a:tc>
                  <a:txBody>
                    <a:bodyPr/>
                    <a:lstStyle/>
                    <a:p>
                      <a:r>
                        <a:rPr lang="en-US" sz="1300" dirty="0"/>
                        <a:t>1</a:t>
                      </a:r>
                    </a:p>
                  </a:txBody>
                  <a:tcPr marL="121920" marR="121920" marT="60960" marB="60960"/>
                </a:tc>
                <a:tc>
                  <a:txBody>
                    <a:bodyPr/>
                    <a:lstStyle/>
                    <a:p>
                      <a:r>
                        <a:rPr lang="en-US" sz="1300" dirty="0"/>
                        <a:t>lifeline</a:t>
                      </a:r>
                    </a:p>
                  </a:txBody>
                  <a:tcPr marL="121920" marR="121920" marT="60960" marB="60960"/>
                </a:tc>
                <a:tc>
                  <a:txBody>
                    <a:bodyPr/>
                    <a:lstStyle/>
                    <a:p>
                      <a:r>
                        <a:rPr lang="en-US" sz="1300" dirty="0"/>
                        <a:t>1</a:t>
                      </a:r>
                    </a:p>
                  </a:txBody>
                  <a:tcPr marL="121920" marR="121920" marT="60960" marB="60960"/>
                </a:tc>
                <a:extLst>
                  <a:ext uri="{0D108BD9-81ED-4DB2-BD59-A6C34878D82A}">
                    <a16:rowId xmlns:a16="http://schemas.microsoft.com/office/drawing/2014/main" val="2491198191"/>
                  </a:ext>
                </a:extLst>
              </a:tr>
              <a:tr h="325120">
                <a:tc>
                  <a:txBody>
                    <a:bodyPr/>
                    <a:lstStyle/>
                    <a:p>
                      <a:r>
                        <a:rPr lang="en-US" sz="1300" dirty="0"/>
                        <a:t>2</a:t>
                      </a:r>
                    </a:p>
                  </a:txBody>
                  <a:tcPr marL="121920" marR="121920" marT="60960" marB="60960"/>
                </a:tc>
                <a:tc>
                  <a:txBody>
                    <a:bodyPr/>
                    <a:lstStyle/>
                    <a:p>
                      <a:r>
                        <a:rPr lang="en-US" sz="1300" dirty="0"/>
                        <a:t>on/off</a:t>
                      </a:r>
                    </a:p>
                  </a:txBody>
                  <a:tcPr marL="121920" marR="121920" marT="60960" marB="60960"/>
                </a:tc>
                <a:tc>
                  <a:txBody>
                    <a:bodyPr/>
                    <a:lstStyle/>
                    <a:p>
                      <a:r>
                        <a:rPr lang="en-US" sz="1300" dirty="0"/>
                        <a:t>3,4</a:t>
                      </a:r>
                    </a:p>
                  </a:txBody>
                  <a:tcPr marL="121920" marR="121920" marT="60960" marB="60960"/>
                </a:tc>
                <a:extLst>
                  <a:ext uri="{0D108BD9-81ED-4DB2-BD59-A6C34878D82A}">
                    <a16:rowId xmlns:a16="http://schemas.microsoft.com/office/drawing/2014/main" val="1924157973"/>
                  </a:ext>
                </a:extLst>
              </a:tr>
            </a:tbl>
          </a:graphicData>
        </a:graphic>
      </p:graphicFrame>
      <p:cxnSp>
        <p:nvCxnSpPr>
          <p:cNvPr id="107" name="Connector: Elbow 106">
            <a:extLst>
              <a:ext uri="{FF2B5EF4-FFF2-40B4-BE49-F238E27FC236}">
                <a16:creationId xmlns:a16="http://schemas.microsoft.com/office/drawing/2014/main" id="{B01C539A-0BEF-4619-85ED-1D22C1B3CBA5}"/>
              </a:ext>
            </a:extLst>
          </p:cNvPr>
          <p:cNvCxnSpPr>
            <a:cxnSpLocks/>
            <a:stCxn id="36" idx="0"/>
            <a:endCxn id="37" idx="4"/>
          </p:cNvCxnSpPr>
          <p:nvPr/>
        </p:nvCxnSpPr>
        <p:spPr>
          <a:xfrm rot="16200000" flipV="1">
            <a:off x="2225673" y="3340878"/>
            <a:ext cx="1710905" cy="1449239"/>
          </a:xfrm>
          <a:prstGeom prst="bentConnector3">
            <a:avLst>
              <a:gd name="adj1" fmla="val 50000"/>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2" name="TextBox 111">
            <a:extLst>
              <a:ext uri="{FF2B5EF4-FFF2-40B4-BE49-F238E27FC236}">
                <a16:creationId xmlns:a16="http://schemas.microsoft.com/office/drawing/2014/main" id="{937A14AD-1F46-4B51-B7A5-642F0CA18CDA}"/>
              </a:ext>
            </a:extLst>
          </p:cNvPr>
          <p:cNvSpPr txBox="1"/>
          <p:nvPr/>
        </p:nvSpPr>
        <p:spPr>
          <a:xfrm>
            <a:off x="2331551" y="3737201"/>
            <a:ext cx="1709019" cy="297454"/>
          </a:xfrm>
          <a:prstGeom prst="rect">
            <a:avLst/>
          </a:prstGeom>
          <a:noFill/>
        </p:spPr>
        <p:txBody>
          <a:bodyPr wrap="square" rtlCol="0">
            <a:spAutoFit/>
          </a:bodyPr>
          <a:lstStyle/>
          <a:p>
            <a:r>
              <a:rPr lang="en-US" sz="1333" dirty="0"/>
              <a:t>Motion Triggered</a:t>
            </a:r>
          </a:p>
        </p:txBody>
      </p:sp>
      <p:cxnSp>
        <p:nvCxnSpPr>
          <p:cNvPr id="113" name="Connector: Elbow 112">
            <a:extLst>
              <a:ext uri="{FF2B5EF4-FFF2-40B4-BE49-F238E27FC236}">
                <a16:creationId xmlns:a16="http://schemas.microsoft.com/office/drawing/2014/main" id="{A2F175ED-3410-403A-A6D0-157D149D4D19}"/>
              </a:ext>
            </a:extLst>
          </p:cNvPr>
          <p:cNvCxnSpPr>
            <a:cxnSpLocks/>
            <a:stCxn id="36" idx="0"/>
            <a:endCxn id="22" idx="4"/>
          </p:cNvCxnSpPr>
          <p:nvPr/>
        </p:nvCxnSpPr>
        <p:spPr>
          <a:xfrm rot="5400000" flipH="1" flipV="1">
            <a:off x="4172171" y="2320892"/>
            <a:ext cx="2233631" cy="2966485"/>
          </a:xfrm>
          <a:prstGeom prst="bentConnector3">
            <a:avLst>
              <a:gd name="adj1" fmla="val 50000"/>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4" name="Connector: Elbow 113">
            <a:extLst>
              <a:ext uri="{FF2B5EF4-FFF2-40B4-BE49-F238E27FC236}">
                <a16:creationId xmlns:a16="http://schemas.microsoft.com/office/drawing/2014/main" id="{D07D7E5F-A44C-495F-84CD-5FDA0BA90F0B}"/>
              </a:ext>
            </a:extLst>
          </p:cNvPr>
          <p:cNvCxnSpPr>
            <a:cxnSpLocks/>
            <a:stCxn id="36" idx="7"/>
            <a:endCxn id="55" idx="4"/>
          </p:cNvCxnSpPr>
          <p:nvPr/>
        </p:nvCxnSpPr>
        <p:spPr>
          <a:xfrm rot="16200000" flipH="1">
            <a:off x="6390429" y="2874021"/>
            <a:ext cx="480940" cy="4889808"/>
          </a:xfrm>
          <a:prstGeom prst="bentConnector5">
            <a:avLst>
              <a:gd name="adj1" fmla="val -63376"/>
              <a:gd name="adj2" fmla="val 45429"/>
              <a:gd name="adj3" fmla="val 163376"/>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9" name="TextBox 118">
            <a:extLst>
              <a:ext uri="{FF2B5EF4-FFF2-40B4-BE49-F238E27FC236}">
                <a16:creationId xmlns:a16="http://schemas.microsoft.com/office/drawing/2014/main" id="{B9995526-E6C6-43FF-873C-02D01070C400}"/>
              </a:ext>
            </a:extLst>
          </p:cNvPr>
          <p:cNvSpPr txBox="1"/>
          <p:nvPr/>
        </p:nvSpPr>
        <p:spPr>
          <a:xfrm>
            <a:off x="4211811" y="3443229"/>
            <a:ext cx="1326043" cy="297454"/>
          </a:xfrm>
          <a:prstGeom prst="rect">
            <a:avLst/>
          </a:prstGeom>
          <a:noFill/>
        </p:spPr>
        <p:txBody>
          <a:bodyPr wrap="square" rtlCol="0">
            <a:spAutoFit/>
          </a:bodyPr>
          <a:lstStyle/>
          <a:p>
            <a:r>
              <a:rPr lang="en-US" sz="1333" dirty="0"/>
              <a:t>Turn Siren On</a:t>
            </a:r>
          </a:p>
        </p:txBody>
      </p:sp>
      <p:sp>
        <p:nvSpPr>
          <p:cNvPr id="120" name="TextBox 119">
            <a:extLst>
              <a:ext uri="{FF2B5EF4-FFF2-40B4-BE49-F238E27FC236}">
                <a16:creationId xmlns:a16="http://schemas.microsoft.com/office/drawing/2014/main" id="{FF0A3CD3-0CDE-4BE1-B4AB-13DF50D4CB56}"/>
              </a:ext>
            </a:extLst>
          </p:cNvPr>
          <p:cNvSpPr txBox="1"/>
          <p:nvPr/>
        </p:nvSpPr>
        <p:spPr>
          <a:xfrm>
            <a:off x="6384267" y="5537993"/>
            <a:ext cx="1810227" cy="297454"/>
          </a:xfrm>
          <a:prstGeom prst="rect">
            <a:avLst/>
          </a:prstGeom>
          <a:noFill/>
        </p:spPr>
        <p:txBody>
          <a:bodyPr wrap="square" rtlCol="0">
            <a:spAutoFit/>
          </a:bodyPr>
          <a:lstStyle/>
          <a:p>
            <a:r>
              <a:rPr lang="en-US" sz="1333" dirty="0"/>
              <a:t>Turn Alert Light On</a:t>
            </a:r>
          </a:p>
        </p:txBody>
      </p:sp>
    </p:spTree>
    <p:extLst>
      <p:ext uri="{BB962C8B-B14F-4D97-AF65-F5344CB8AC3E}">
        <p14:creationId xmlns:p14="http://schemas.microsoft.com/office/powerpoint/2010/main" val="1729826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1000"/>
                                        <p:tgtEl>
                                          <p:spTgt spid="80"/>
                                        </p:tgtEl>
                                      </p:cBhvr>
                                    </p:animEffect>
                                  </p:childTnLst>
                                </p:cTn>
                              </p:par>
                              <p:par>
                                <p:cTn id="8" presetID="42" presetClass="path" presetSubtype="0" accel="50000" decel="50000" fill="hold" nodeType="withEffect">
                                  <p:stCondLst>
                                    <p:cond delay="0"/>
                                  </p:stCondLst>
                                  <p:childTnLst>
                                    <p:animMotion origin="layout" path="M 0.24375 0.00432 L 2.77778E-6 4.07407E-6 " pathEditMode="relative" rAng="0" ptsTypes="AA">
                                      <p:cBhvr>
                                        <p:cTn id="9" dur="1000" fill="hold"/>
                                        <p:tgtEl>
                                          <p:spTgt spid="80"/>
                                        </p:tgtEl>
                                        <p:attrNameLst>
                                          <p:attrName>ppt_x</p:attrName>
                                          <p:attrName>ppt_y</p:attrName>
                                        </p:attrNameLst>
                                      </p:cBhvr>
                                      <p:rCtr x="-12188" y="-216"/>
                                    </p:animMotion>
                                  </p:childTnLst>
                                </p:cTn>
                              </p:par>
                              <p:par>
                                <p:cTn id="10" presetID="10" presetClass="entr" presetSubtype="0" fill="hold" nodeType="withEffect">
                                  <p:stCondLst>
                                    <p:cond delay="0"/>
                                  </p:stCondLst>
                                  <p:childTnLst>
                                    <p:set>
                                      <p:cBhvr>
                                        <p:cTn id="11" dur="1" fill="hold">
                                          <p:stCondLst>
                                            <p:cond delay="0"/>
                                          </p:stCondLst>
                                        </p:cTn>
                                        <p:tgtEl>
                                          <p:spTgt spid="83"/>
                                        </p:tgtEl>
                                        <p:attrNameLst>
                                          <p:attrName>style.visibility</p:attrName>
                                        </p:attrNameLst>
                                      </p:cBhvr>
                                      <p:to>
                                        <p:strVal val="visible"/>
                                      </p:to>
                                    </p:set>
                                    <p:animEffect transition="in" filter="fade">
                                      <p:cBhvr>
                                        <p:cTn id="12" dur="1000"/>
                                        <p:tgtEl>
                                          <p:spTgt spid="83"/>
                                        </p:tgtEl>
                                      </p:cBhvr>
                                    </p:animEffect>
                                  </p:childTnLst>
                                </p:cTn>
                              </p:par>
                              <p:par>
                                <p:cTn id="13" presetID="42" presetClass="path" presetSubtype="0" accel="50000" decel="50000" fill="hold" nodeType="withEffect">
                                  <p:stCondLst>
                                    <p:cond delay="0"/>
                                  </p:stCondLst>
                                  <p:childTnLst>
                                    <p:animMotion origin="layout" path="M 0.04688 0.18365 L 5E-6 -4.07407E-6 " pathEditMode="relative" rAng="0" ptsTypes="AA">
                                      <p:cBhvr>
                                        <p:cTn id="14" dur="1000" fill="hold"/>
                                        <p:tgtEl>
                                          <p:spTgt spid="83"/>
                                        </p:tgtEl>
                                        <p:attrNameLst>
                                          <p:attrName>ppt_x</p:attrName>
                                          <p:attrName>ppt_y</p:attrName>
                                        </p:attrNameLst>
                                      </p:cBhvr>
                                      <p:rCtr x="-2344" y="-9198"/>
                                    </p:animMotion>
                                  </p:childTnLst>
                                </p:cTn>
                              </p:par>
                              <p:par>
                                <p:cTn id="15" presetID="10" presetClass="entr" presetSubtype="0" fill="hold" nodeType="withEffect">
                                  <p:stCondLst>
                                    <p:cond delay="0"/>
                                  </p:stCondLst>
                                  <p:childTnLst>
                                    <p:set>
                                      <p:cBhvr>
                                        <p:cTn id="16" dur="1" fill="hold">
                                          <p:stCondLst>
                                            <p:cond delay="0"/>
                                          </p:stCondLst>
                                        </p:cTn>
                                        <p:tgtEl>
                                          <p:spTgt spid="84"/>
                                        </p:tgtEl>
                                        <p:attrNameLst>
                                          <p:attrName>style.visibility</p:attrName>
                                        </p:attrNameLst>
                                      </p:cBhvr>
                                      <p:to>
                                        <p:strVal val="visible"/>
                                      </p:to>
                                    </p:set>
                                    <p:animEffect transition="in" filter="fade">
                                      <p:cBhvr>
                                        <p:cTn id="17" dur="1000"/>
                                        <p:tgtEl>
                                          <p:spTgt spid="84"/>
                                        </p:tgtEl>
                                      </p:cBhvr>
                                    </p:animEffect>
                                  </p:childTnLst>
                                </p:cTn>
                              </p:par>
                              <p:par>
                                <p:cTn id="18" presetID="42" presetClass="path" presetSubtype="0" accel="50000" decel="50000" fill="hold" nodeType="withEffect">
                                  <p:stCondLst>
                                    <p:cond delay="0"/>
                                  </p:stCondLst>
                                  <p:childTnLst>
                                    <p:animMotion origin="layout" path="M -0.14757 0.00031 L 5E-6 -1.23457E-6 " pathEditMode="relative" rAng="0" ptsTypes="AA">
                                      <p:cBhvr>
                                        <p:cTn id="19" dur="1000" fill="hold"/>
                                        <p:tgtEl>
                                          <p:spTgt spid="84"/>
                                        </p:tgtEl>
                                        <p:attrNameLst>
                                          <p:attrName>ppt_x</p:attrName>
                                          <p:attrName>ppt_y</p:attrName>
                                        </p:attrNameLst>
                                      </p:cBhvr>
                                      <p:rCtr x="7378" y="-31"/>
                                    </p:animMotion>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93"/>
                                        </p:tgtEl>
                                        <p:attrNameLst>
                                          <p:attrName>style.visibility</p:attrName>
                                        </p:attrNameLst>
                                      </p:cBhvr>
                                      <p:to>
                                        <p:strVal val="visible"/>
                                      </p:to>
                                    </p:set>
                                    <p:animEffect transition="in" filter="wipe(left)">
                                      <p:cBhvr>
                                        <p:cTn id="24" dur="500"/>
                                        <p:tgtEl>
                                          <p:spTgt spid="93"/>
                                        </p:tgtEl>
                                      </p:cBhvr>
                                    </p:animEffect>
                                  </p:childTnLst>
                                </p:cTn>
                              </p:par>
                              <p:par>
                                <p:cTn id="25" presetID="22" presetClass="entr" presetSubtype="8" fill="hold" nodeType="withEffect">
                                  <p:stCondLst>
                                    <p:cond delay="0"/>
                                  </p:stCondLst>
                                  <p:childTnLst>
                                    <p:set>
                                      <p:cBhvr>
                                        <p:cTn id="26" dur="1" fill="hold">
                                          <p:stCondLst>
                                            <p:cond delay="0"/>
                                          </p:stCondLst>
                                        </p:cTn>
                                        <p:tgtEl>
                                          <p:spTgt spid="91"/>
                                        </p:tgtEl>
                                        <p:attrNameLst>
                                          <p:attrName>style.visibility</p:attrName>
                                        </p:attrNameLst>
                                      </p:cBhvr>
                                      <p:to>
                                        <p:strVal val="visible"/>
                                      </p:to>
                                    </p:set>
                                    <p:animEffect transition="in" filter="wipe(left)">
                                      <p:cBhvr>
                                        <p:cTn id="27" dur="500"/>
                                        <p:tgtEl>
                                          <p:spTgt spid="91"/>
                                        </p:tgtEl>
                                      </p:cBhvr>
                                    </p:animEffect>
                                  </p:childTnLst>
                                </p:cTn>
                              </p:par>
                              <p:par>
                                <p:cTn id="28" presetID="22" presetClass="entr" presetSubtype="8" fill="hold" nodeType="withEffect">
                                  <p:stCondLst>
                                    <p:cond delay="0"/>
                                  </p:stCondLst>
                                  <p:childTnLst>
                                    <p:set>
                                      <p:cBhvr>
                                        <p:cTn id="29" dur="1" fill="hold">
                                          <p:stCondLst>
                                            <p:cond delay="0"/>
                                          </p:stCondLst>
                                        </p:cTn>
                                        <p:tgtEl>
                                          <p:spTgt spid="86"/>
                                        </p:tgtEl>
                                        <p:attrNameLst>
                                          <p:attrName>style.visibility</p:attrName>
                                        </p:attrNameLst>
                                      </p:cBhvr>
                                      <p:to>
                                        <p:strVal val="visible"/>
                                      </p:to>
                                    </p:set>
                                    <p:animEffect transition="in" filter="wipe(left)">
                                      <p:cBhvr>
                                        <p:cTn id="30" dur="500"/>
                                        <p:tgtEl>
                                          <p:spTgt spid="8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5"/>
                                        </p:tgtEl>
                                        <p:attrNameLst>
                                          <p:attrName>style.visibility</p:attrName>
                                        </p:attrNameLst>
                                      </p:cBhvr>
                                      <p:to>
                                        <p:strVal val="visible"/>
                                      </p:to>
                                    </p:set>
                                    <p:animEffect transition="in" filter="fade">
                                      <p:cBhvr>
                                        <p:cTn id="33" dur="500"/>
                                        <p:tgtEl>
                                          <p:spTgt spid="9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94"/>
                                        </p:tgtEl>
                                        <p:attrNameLst>
                                          <p:attrName>style.visibility</p:attrName>
                                        </p:attrNameLst>
                                      </p:cBhvr>
                                      <p:to>
                                        <p:strVal val="visible"/>
                                      </p:to>
                                    </p:set>
                                    <p:animEffect transition="in" filter="fade">
                                      <p:cBhvr>
                                        <p:cTn id="36" dur="500"/>
                                        <p:tgtEl>
                                          <p:spTgt spid="9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96"/>
                                        </p:tgtEl>
                                        <p:attrNameLst>
                                          <p:attrName>style.visibility</p:attrName>
                                        </p:attrNameLst>
                                      </p:cBhvr>
                                      <p:to>
                                        <p:strVal val="visible"/>
                                      </p:to>
                                    </p:set>
                                    <p:animEffect transition="in" filter="fade">
                                      <p:cBhvr>
                                        <p:cTn id="39" dur="500"/>
                                        <p:tgtEl>
                                          <p:spTgt spid="96"/>
                                        </p:tgtEl>
                                      </p:cBhvr>
                                    </p:animEffect>
                                  </p:childTnLst>
                                </p:cTn>
                              </p:par>
                              <p:par>
                                <p:cTn id="40" presetID="10" presetClass="exit" presetSubtype="0" fill="hold" nodeType="withEffect">
                                  <p:stCondLst>
                                    <p:cond delay="0"/>
                                  </p:stCondLst>
                                  <p:childTnLst>
                                    <p:animEffect transition="out" filter="fade">
                                      <p:cBhvr>
                                        <p:cTn id="41" dur="500"/>
                                        <p:tgtEl>
                                          <p:spTgt spid="80"/>
                                        </p:tgtEl>
                                      </p:cBhvr>
                                    </p:animEffect>
                                    <p:set>
                                      <p:cBhvr>
                                        <p:cTn id="42" dur="1" fill="hold">
                                          <p:stCondLst>
                                            <p:cond delay="499"/>
                                          </p:stCondLst>
                                        </p:cTn>
                                        <p:tgtEl>
                                          <p:spTgt spid="80"/>
                                        </p:tgtEl>
                                        <p:attrNameLst>
                                          <p:attrName>style.visibility</p:attrName>
                                        </p:attrNameLst>
                                      </p:cBhvr>
                                      <p:to>
                                        <p:strVal val="hidden"/>
                                      </p:to>
                                    </p:set>
                                  </p:childTnLst>
                                </p:cTn>
                              </p:par>
                              <p:par>
                                <p:cTn id="43" presetID="10" presetClass="entr" presetSubtype="0" fill="hold" nodeType="withEffect">
                                  <p:stCondLst>
                                    <p:cond delay="0"/>
                                  </p:stCondLst>
                                  <p:childTnLst>
                                    <p:set>
                                      <p:cBhvr>
                                        <p:cTn id="44" dur="1" fill="hold">
                                          <p:stCondLst>
                                            <p:cond delay="0"/>
                                          </p:stCondLst>
                                        </p:cTn>
                                        <p:tgtEl>
                                          <p:spTgt spid="98"/>
                                        </p:tgtEl>
                                        <p:attrNameLst>
                                          <p:attrName>style.visibility</p:attrName>
                                        </p:attrNameLst>
                                      </p:cBhvr>
                                      <p:to>
                                        <p:strVal val="visible"/>
                                      </p:to>
                                    </p:set>
                                    <p:animEffect transition="in" filter="fade">
                                      <p:cBhvr>
                                        <p:cTn id="45" dur="500"/>
                                        <p:tgtEl>
                                          <p:spTgt spid="98"/>
                                        </p:tgtEl>
                                      </p:cBhvr>
                                    </p:animEffect>
                                  </p:childTnLst>
                                </p:cTn>
                              </p:par>
                              <p:par>
                                <p:cTn id="46" presetID="10" presetClass="exit" presetSubtype="0" fill="hold" nodeType="withEffect">
                                  <p:stCondLst>
                                    <p:cond delay="0"/>
                                  </p:stCondLst>
                                  <p:childTnLst>
                                    <p:animEffect transition="out" filter="fade">
                                      <p:cBhvr>
                                        <p:cTn id="47" dur="500"/>
                                        <p:tgtEl>
                                          <p:spTgt spid="83"/>
                                        </p:tgtEl>
                                      </p:cBhvr>
                                    </p:animEffect>
                                    <p:set>
                                      <p:cBhvr>
                                        <p:cTn id="48" dur="1" fill="hold">
                                          <p:stCondLst>
                                            <p:cond delay="499"/>
                                          </p:stCondLst>
                                        </p:cTn>
                                        <p:tgtEl>
                                          <p:spTgt spid="83"/>
                                        </p:tgtEl>
                                        <p:attrNameLst>
                                          <p:attrName>style.visibility</p:attrName>
                                        </p:attrNameLst>
                                      </p:cBhvr>
                                      <p:to>
                                        <p:strVal val="hidden"/>
                                      </p:to>
                                    </p:set>
                                  </p:childTnLst>
                                </p:cTn>
                              </p:par>
                              <p:par>
                                <p:cTn id="49" presetID="10" presetClass="entr" presetSubtype="0" fill="hold" nodeType="withEffect">
                                  <p:stCondLst>
                                    <p:cond delay="0"/>
                                  </p:stCondLst>
                                  <p:childTnLst>
                                    <p:set>
                                      <p:cBhvr>
                                        <p:cTn id="50" dur="1" fill="hold">
                                          <p:stCondLst>
                                            <p:cond delay="0"/>
                                          </p:stCondLst>
                                        </p:cTn>
                                        <p:tgtEl>
                                          <p:spTgt spid="99"/>
                                        </p:tgtEl>
                                        <p:attrNameLst>
                                          <p:attrName>style.visibility</p:attrName>
                                        </p:attrNameLst>
                                      </p:cBhvr>
                                      <p:to>
                                        <p:strVal val="visible"/>
                                      </p:to>
                                    </p:set>
                                    <p:animEffect transition="in" filter="fade">
                                      <p:cBhvr>
                                        <p:cTn id="51" dur="500"/>
                                        <p:tgtEl>
                                          <p:spTgt spid="99"/>
                                        </p:tgtEl>
                                      </p:cBhvr>
                                    </p:animEffect>
                                  </p:childTnLst>
                                </p:cTn>
                              </p:par>
                              <p:par>
                                <p:cTn id="52" presetID="10" presetClass="exit" presetSubtype="0" fill="hold" nodeType="withEffect">
                                  <p:stCondLst>
                                    <p:cond delay="0"/>
                                  </p:stCondLst>
                                  <p:childTnLst>
                                    <p:animEffect transition="out" filter="fade">
                                      <p:cBhvr>
                                        <p:cTn id="53" dur="500"/>
                                        <p:tgtEl>
                                          <p:spTgt spid="84"/>
                                        </p:tgtEl>
                                      </p:cBhvr>
                                    </p:animEffect>
                                    <p:set>
                                      <p:cBhvr>
                                        <p:cTn id="54" dur="1" fill="hold">
                                          <p:stCondLst>
                                            <p:cond delay="499"/>
                                          </p:stCondLst>
                                        </p:cTn>
                                        <p:tgtEl>
                                          <p:spTgt spid="84"/>
                                        </p:tgtEl>
                                        <p:attrNameLst>
                                          <p:attrName>style.visibility</p:attrName>
                                        </p:attrNameLst>
                                      </p:cBhvr>
                                      <p:to>
                                        <p:strVal val="hidden"/>
                                      </p:to>
                                    </p:set>
                                  </p:childTnLst>
                                </p:cTn>
                              </p:par>
                              <p:par>
                                <p:cTn id="55" presetID="10" presetClass="entr" presetSubtype="0" fill="hold" nodeType="withEffect">
                                  <p:stCondLst>
                                    <p:cond delay="0"/>
                                  </p:stCondLst>
                                  <p:childTnLst>
                                    <p:set>
                                      <p:cBhvr>
                                        <p:cTn id="56" dur="1" fill="hold">
                                          <p:stCondLst>
                                            <p:cond delay="0"/>
                                          </p:stCondLst>
                                        </p:cTn>
                                        <p:tgtEl>
                                          <p:spTgt spid="100"/>
                                        </p:tgtEl>
                                        <p:attrNameLst>
                                          <p:attrName>style.visibility</p:attrName>
                                        </p:attrNameLst>
                                      </p:cBhvr>
                                      <p:to>
                                        <p:strVal val="visible"/>
                                      </p:to>
                                    </p:set>
                                    <p:animEffect transition="in" filter="fade">
                                      <p:cBhvr>
                                        <p:cTn id="57" dur="500"/>
                                        <p:tgtEl>
                                          <p:spTgt spid="100"/>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xit" presetSubtype="2" fill="hold" nodeType="clickEffect">
                                  <p:stCondLst>
                                    <p:cond delay="0"/>
                                  </p:stCondLst>
                                  <p:childTnLst>
                                    <p:animEffect transition="out" filter="wipe(right)">
                                      <p:cBhvr>
                                        <p:cTn id="61" dur="500"/>
                                        <p:tgtEl>
                                          <p:spTgt spid="93"/>
                                        </p:tgtEl>
                                      </p:cBhvr>
                                    </p:animEffect>
                                    <p:set>
                                      <p:cBhvr>
                                        <p:cTn id="62" dur="1" fill="hold">
                                          <p:stCondLst>
                                            <p:cond delay="499"/>
                                          </p:stCondLst>
                                        </p:cTn>
                                        <p:tgtEl>
                                          <p:spTgt spid="93"/>
                                        </p:tgtEl>
                                        <p:attrNameLst>
                                          <p:attrName>style.visibility</p:attrName>
                                        </p:attrNameLst>
                                      </p:cBhvr>
                                      <p:to>
                                        <p:strVal val="hidden"/>
                                      </p:to>
                                    </p:set>
                                  </p:childTnLst>
                                </p:cTn>
                              </p:par>
                              <p:par>
                                <p:cTn id="63" presetID="22" presetClass="exit" presetSubtype="2" fill="hold" nodeType="withEffect">
                                  <p:stCondLst>
                                    <p:cond delay="0"/>
                                  </p:stCondLst>
                                  <p:childTnLst>
                                    <p:animEffect transition="out" filter="wipe(right)">
                                      <p:cBhvr>
                                        <p:cTn id="64" dur="500"/>
                                        <p:tgtEl>
                                          <p:spTgt spid="91"/>
                                        </p:tgtEl>
                                      </p:cBhvr>
                                    </p:animEffect>
                                    <p:set>
                                      <p:cBhvr>
                                        <p:cTn id="65" dur="1" fill="hold">
                                          <p:stCondLst>
                                            <p:cond delay="499"/>
                                          </p:stCondLst>
                                        </p:cTn>
                                        <p:tgtEl>
                                          <p:spTgt spid="91"/>
                                        </p:tgtEl>
                                        <p:attrNameLst>
                                          <p:attrName>style.visibility</p:attrName>
                                        </p:attrNameLst>
                                      </p:cBhvr>
                                      <p:to>
                                        <p:strVal val="hidden"/>
                                      </p:to>
                                    </p:set>
                                  </p:childTnLst>
                                </p:cTn>
                              </p:par>
                              <p:par>
                                <p:cTn id="66" presetID="22" presetClass="exit" presetSubtype="2" fill="hold" nodeType="withEffect">
                                  <p:stCondLst>
                                    <p:cond delay="0"/>
                                  </p:stCondLst>
                                  <p:childTnLst>
                                    <p:animEffect transition="out" filter="wipe(right)">
                                      <p:cBhvr>
                                        <p:cTn id="67" dur="500"/>
                                        <p:tgtEl>
                                          <p:spTgt spid="86"/>
                                        </p:tgtEl>
                                      </p:cBhvr>
                                    </p:animEffect>
                                    <p:set>
                                      <p:cBhvr>
                                        <p:cTn id="68" dur="1" fill="hold">
                                          <p:stCondLst>
                                            <p:cond delay="499"/>
                                          </p:stCondLst>
                                        </p:cTn>
                                        <p:tgtEl>
                                          <p:spTgt spid="86"/>
                                        </p:tgtEl>
                                        <p:attrNameLst>
                                          <p:attrName>style.visibility</p:attrName>
                                        </p:attrNameLst>
                                      </p:cBhvr>
                                      <p:to>
                                        <p:strVal val="hidden"/>
                                      </p:to>
                                    </p:set>
                                  </p:childTnLst>
                                </p:cTn>
                              </p:par>
                              <p:par>
                                <p:cTn id="69" presetID="22" presetClass="exit" presetSubtype="2" fill="hold" grpId="1" nodeType="withEffect">
                                  <p:stCondLst>
                                    <p:cond delay="0"/>
                                  </p:stCondLst>
                                  <p:childTnLst>
                                    <p:animEffect transition="out" filter="wipe(right)">
                                      <p:cBhvr>
                                        <p:cTn id="70" dur="500"/>
                                        <p:tgtEl>
                                          <p:spTgt spid="95"/>
                                        </p:tgtEl>
                                      </p:cBhvr>
                                    </p:animEffect>
                                    <p:set>
                                      <p:cBhvr>
                                        <p:cTn id="71" dur="1" fill="hold">
                                          <p:stCondLst>
                                            <p:cond delay="499"/>
                                          </p:stCondLst>
                                        </p:cTn>
                                        <p:tgtEl>
                                          <p:spTgt spid="95"/>
                                        </p:tgtEl>
                                        <p:attrNameLst>
                                          <p:attrName>style.visibility</p:attrName>
                                        </p:attrNameLst>
                                      </p:cBhvr>
                                      <p:to>
                                        <p:strVal val="hidden"/>
                                      </p:to>
                                    </p:set>
                                  </p:childTnLst>
                                </p:cTn>
                              </p:par>
                              <p:par>
                                <p:cTn id="72" presetID="22" presetClass="exit" presetSubtype="2" fill="hold" grpId="1" nodeType="withEffect">
                                  <p:stCondLst>
                                    <p:cond delay="0"/>
                                  </p:stCondLst>
                                  <p:childTnLst>
                                    <p:animEffect transition="out" filter="wipe(right)">
                                      <p:cBhvr>
                                        <p:cTn id="73" dur="500"/>
                                        <p:tgtEl>
                                          <p:spTgt spid="94"/>
                                        </p:tgtEl>
                                      </p:cBhvr>
                                    </p:animEffect>
                                    <p:set>
                                      <p:cBhvr>
                                        <p:cTn id="74" dur="1" fill="hold">
                                          <p:stCondLst>
                                            <p:cond delay="499"/>
                                          </p:stCondLst>
                                        </p:cTn>
                                        <p:tgtEl>
                                          <p:spTgt spid="94"/>
                                        </p:tgtEl>
                                        <p:attrNameLst>
                                          <p:attrName>style.visibility</p:attrName>
                                        </p:attrNameLst>
                                      </p:cBhvr>
                                      <p:to>
                                        <p:strVal val="hidden"/>
                                      </p:to>
                                    </p:set>
                                  </p:childTnLst>
                                </p:cTn>
                              </p:par>
                              <p:par>
                                <p:cTn id="75" presetID="22" presetClass="exit" presetSubtype="2" fill="hold" grpId="1" nodeType="withEffect">
                                  <p:stCondLst>
                                    <p:cond delay="0"/>
                                  </p:stCondLst>
                                  <p:childTnLst>
                                    <p:animEffect transition="out" filter="wipe(right)">
                                      <p:cBhvr>
                                        <p:cTn id="76" dur="500"/>
                                        <p:tgtEl>
                                          <p:spTgt spid="96"/>
                                        </p:tgtEl>
                                      </p:cBhvr>
                                    </p:animEffect>
                                    <p:set>
                                      <p:cBhvr>
                                        <p:cTn id="77" dur="1" fill="hold">
                                          <p:stCondLst>
                                            <p:cond delay="499"/>
                                          </p:stCondLst>
                                        </p:cTn>
                                        <p:tgtEl>
                                          <p:spTgt spid="96"/>
                                        </p:tgtEl>
                                        <p:attrNameLst>
                                          <p:attrName>style.visibility</p:attrName>
                                        </p:attrNameLst>
                                      </p:cBhvr>
                                      <p:to>
                                        <p:strVal val="hidden"/>
                                      </p:to>
                                    </p:set>
                                  </p:childTnLst>
                                </p:cTn>
                              </p:par>
                            </p:childTnLst>
                          </p:cTn>
                        </p:par>
                      </p:childTnLst>
                    </p:cTn>
                  </p:par>
                  <p:par>
                    <p:cTn id="78" fill="hold">
                      <p:stCondLst>
                        <p:cond delay="indefinite"/>
                      </p:stCondLst>
                      <p:childTnLst>
                        <p:par>
                          <p:cTn id="79" fill="hold">
                            <p:stCondLst>
                              <p:cond delay="0"/>
                            </p:stCondLst>
                            <p:childTnLst>
                              <p:par>
                                <p:cTn id="80" presetID="22" presetClass="entr" presetSubtype="1" fill="hold" nodeType="clickEffect">
                                  <p:stCondLst>
                                    <p:cond delay="0"/>
                                  </p:stCondLst>
                                  <p:childTnLst>
                                    <p:set>
                                      <p:cBhvr>
                                        <p:cTn id="81" dur="1" fill="hold">
                                          <p:stCondLst>
                                            <p:cond delay="0"/>
                                          </p:stCondLst>
                                        </p:cTn>
                                        <p:tgtEl>
                                          <p:spTgt spid="101"/>
                                        </p:tgtEl>
                                        <p:attrNameLst>
                                          <p:attrName>style.visibility</p:attrName>
                                        </p:attrNameLst>
                                      </p:cBhvr>
                                      <p:to>
                                        <p:strVal val="visible"/>
                                      </p:to>
                                    </p:set>
                                    <p:animEffect transition="in" filter="wipe(up)">
                                      <p:cBhvr>
                                        <p:cTn id="82" dur="500"/>
                                        <p:tgtEl>
                                          <p:spTgt spid="101"/>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04"/>
                                        </p:tgtEl>
                                        <p:attrNameLst>
                                          <p:attrName>style.visibility</p:attrName>
                                        </p:attrNameLst>
                                      </p:cBhvr>
                                      <p:to>
                                        <p:strVal val="visible"/>
                                      </p:to>
                                    </p:set>
                                    <p:animEffect transition="in" filter="fade">
                                      <p:cBhvr>
                                        <p:cTn id="85" dur="500"/>
                                        <p:tgtEl>
                                          <p:spTgt spid="104"/>
                                        </p:tgtEl>
                                      </p:cBhvr>
                                    </p:animEffect>
                                  </p:childTnLst>
                                </p:cTn>
                              </p:par>
                              <p:par>
                                <p:cTn id="86" presetID="10" presetClass="entr" presetSubtype="0" fill="hold" nodeType="withEffect">
                                  <p:stCondLst>
                                    <p:cond delay="0"/>
                                  </p:stCondLst>
                                  <p:childTnLst>
                                    <p:set>
                                      <p:cBhvr>
                                        <p:cTn id="87" dur="1" fill="hold">
                                          <p:stCondLst>
                                            <p:cond delay="0"/>
                                          </p:stCondLst>
                                        </p:cTn>
                                        <p:tgtEl>
                                          <p:spTgt spid="106"/>
                                        </p:tgtEl>
                                        <p:attrNameLst>
                                          <p:attrName>style.visibility</p:attrName>
                                        </p:attrNameLst>
                                      </p:cBhvr>
                                      <p:to>
                                        <p:strVal val="visible"/>
                                      </p:to>
                                    </p:set>
                                    <p:animEffect transition="in" filter="fade">
                                      <p:cBhvr>
                                        <p:cTn id="88" dur="500"/>
                                        <p:tgtEl>
                                          <p:spTgt spid="106"/>
                                        </p:tgtEl>
                                      </p:cBhvr>
                                    </p:animEffect>
                                  </p:childTnLst>
                                </p:cTn>
                              </p:par>
                            </p:childTnLst>
                          </p:cTn>
                        </p:par>
                        <p:par>
                          <p:cTn id="89" fill="hold">
                            <p:stCondLst>
                              <p:cond delay="500"/>
                            </p:stCondLst>
                            <p:childTnLst>
                              <p:par>
                                <p:cTn id="90" presetID="10" presetClass="exit" presetSubtype="0" fill="hold" nodeType="afterEffect">
                                  <p:stCondLst>
                                    <p:cond delay="0"/>
                                  </p:stCondLst>
                                  <p:childTnLst>
                                    <p:animEffect transition="out" filter="fade">
                                      <p:cBhvr>
                                        <p:cTn id="91" dur="500"/>
                                        <p:tgtEl>
                                          <p:spTgt spid="98"/>
                                        </p:tgtEl>
                                      </p:cBhvr>
                                    </p:animEffect>
                                    <p:set>
                                      <p:cBhvr>
                                        <p:cTn id="92" dur="1" fill="hold">
                                          <p:stCondLst>
                                            <p:cond delay="499"/>
                                          </p:stCondLst>
                                        </p:cTn>
                                        <p:tgtEl>
                                          <p:spTgt spid="98"/>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22" presetClass="exit" presetSubtype="4" fill="hold" nodeType="clickEffect">
                                  <p:stCondLst>
                                    <p:cond delay="0"/>
                                  </p:stCondLst>
                                  <p:childTnLst>
                                    <p:animEffect transition="out" filter="wipe(down)">
                                      <p:cBhvr>
                                        <p:cTn id="96" dur="500"/>
                                        <p:tgtEl>
                                          <p:spTgt spid="101"/>
                                        </p:tgtEl>
                                      </p:cBhvr>
                                    </p:animEffect>
                                    <p:set>
                                      <p:cBhvr>
                                        <p:cTn id="97" dur="1" fill="hold">
                                          <p:stCondLst>
                                            <p:cond delay="499"/>
                                          </p:stCondLst>
                                        </p:cTn>
                                        <p:tgtEl>
                                          <p:spTgt spid="101"/>
                                        </p:tgtEl>
                                        <p:attrNameLst>
                                          <p:attrName>style.visibility</p:attrName>
                                        </p:attrNameLst>
                                      </p:cBhvr>
                                      <p:to>
                                        <p:strVal val="hidden"/>
                                      </p:to>
                                    </p:set>
                                  </p:childTnLst>
                                </p:cTn>
                              </p:par>
                              <p:par>
                                <p:cTn id="98" presetID="10" presetClass="exit" presetSubtype="0" fill="hold" grpId="1" nodeType="withEffect">
                                  <p:stCondLst>
                                    <p:cond delay="0"/>
                                  </p:stCondLst>
                                  <p:childTnLst>
                                    <p:animEffect transition="out" filter="fade">
                                      <p:cBhvr>
                                        <p:cTn id="99" dur="500"/>
                                        <p:tgtEl>
                                          <p:spTgt spid="104"/>
                                        </p:tgtEl>
                                      </p:cBhvr>
                                    </p:animEffect>
                                    <p:set>
                                      <p:cBhvr>
                                        <p:cTn id="100" dur="1" fill="hold">
                                          <p:stCondLst>
                                            <p:cond delay="499"/>
                                          </p:stCondLst>
                                        </p:cTn>
                                        <p:tgtEl>
                                          <p:spTgt spid="104"/>
                                        </p:tgtEl>
                                        <p:attrNameLst>
                                          <p:attrName>style.visibility</p:attrName>
                                        </p:attrNameLst>
                                      </p:cBhvr>
                                      <p:to>
                                        <p:strVal val="hidden"/>
                                      </p:to>
                                    </p:set>
                                  </p:childTnLst>
                                </p:cTn>
                              </p:par>
                            </p:childTnLst>
                          </p:cTn>
                        </p:par>
                      </p:childTnLst>
                    </p:cTn>
                  </p:par>
                  <p:par>
                    <p:cTn id="101" fill="hold">
                      <p:stCondLst>
                        <p:cond delay="indefinite"/>
                      </p:stCondLst>
                      <p:childTnLst>
                        <p:par>
                          <p:cTn id="102" fill="hold">
                            <p:stCondLst>
                              <p:cond delay="0"/>
                            </p:stCondLst>
                            <p:childTnLst>
                              <p:par>
                                <p:cTn id="103" presetID="22" presetClass="entr" presetSubtype="4" fill="hold" nodeType="clickEffect">
                                  <p:stCondLst>
                                    <p:cond delay="0"/>
                                  </p:stCondLst>
                                  <p:childTnLst>
                                    <p:set>
                                      <p:cBhvr>
                                        <p:cTn id="104" dur="1" fill="hold">
                                          <p:stCondLst>
                                            <p:cond delay="0"/>
                                          </p:stCondLst>
                                        </p:cTn>
                                        <p:tgtEl>
                                          <p:spTgt spid="107"/>
                                        </p:tgtEl>
                                        <p:attrNameLst>
                                          <p:attrName>style.visibility</p:attrName>
                                        </p:attrNameLst>
                                      </p:cBhvr>
                                      <p:to>
                                        <p:strVal val="visible"/>
                                      </p:to>
                                    </p:set>
                                    <p:animEffect transition="in" filter="wipe(down)">
                                      <p:cBhvr>
                                        <p:cTn id="105" dur="500"/>
                                        <p:tgtEl>
                                          <p:spTgt spid="107"/>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12"/>
                                        </p:tgtEl>
                                        <p:attrNameLst>
                                          <p:attrName>style.visibility</p:attrName>
                                        </p:attrNameLst>
                                      </p:cBhvr>
                                      <p:to>
                                        <p:strVal val="visible"/>
                                      </p:to>
                                    </p:set>
                                    <p:animEffect transition="in" filter="fade">
                                      <p:cBhvr>
                                        <p:cTn id="108" dur="500"/>
                                        <p:tgtEl>
                                          <p:spTgt spid="112"/>
                                        </p:tgtEl>
                                      </p:cBhvr>
                                    </p:animEffect>
                                  </p:childTnLst>
                                </p:cTn>
                              </p:par>
                            </p:childTnLst>
                          </p:cTn>
                        </p:par>
                      </p:childTnLst>
                    </p:cTn>
                  </p:par>
                  <p:par>
                    <p:cTn id="109" fill="hold">
                      <p:stCondLst>
                        <p:cond delay="indefinite"/>
                      </p:stCondLst>
                      <p:childTnLst>
                        <p:par>
                          <p:cTn id="110" fill="hold">
                            <p:stCondLst>
                              <p:cond delay="0"/>
                            </p:stCondLst>
                            <p:childTnLst>
                              <p:par>
                                <p:cTn id="111" presetID="22" presetClass="exit" presetSubtype="1" fill="hold" nodeType="clickEffect">
                                  <p:stCondLst>
                                    <p:cond delay="0"/>
                                  </p:stCondLst>
                                  <p:childTnLst>
                                    <p:animEffect transition="out" filter="wipe(up)">
                                      <p:cBhvr>
                                        <p:cTn id="112" dur="500"/>
                                        <p:tgtEl>
                                          <p:spTgt spid="107"/>
                                        </p:tgtEl>
                                      </p:cBhvr>
                                    </p:animEffect>
                                    <p:set>
                                      <p:cBhvr>
                                        <p:cTn id="113" dur="1" fill="hold">
                                          <p:stCondLst>
                                            <p:cond delay="499"/>
                                          </p:stCondLst>
                                        </p:cTn>
                                        <p:tgtEl>
                                          <p:spTgt spid="107"/>
                                        </p:tgtEl>
                                        <p:attrNameLst>
                                          <p:attrName>style.visibility</p:attrName>
                                        </p:attrNameLst>
                                      </p:cBhvr>
                                      <p:to>
                                        <p:strVal val="hidden"/>
                                      </p:to>
                                    </p:set>
                                  </p:childTnLst>
                                </p:cTn>
                              </p:par>
                              <p:par>
                                <p:cTn id="114" presetID="22" presetClass="exit" presetSubtype="1" fill="hold" grpId="1" nodeType="withEffect">
                                  <p:stCondLst>
                                    <p:cond delay="0"/>
                                  </p:stCondLst>
                                  <p:childTnLst>
                                    <p:animEffect transition="out" filter="wipe(up)">
                                      <p:cBhvr>
                                        <p:cTn id="115" dur="500"/>
                                        <p:tgtEl>
                                          <p:spTgt spid="112"/>
                                        </p:tgtEl>
                                      </p:cBhvr>
                                    </p:animEffect>
                                    <p:set>
                                      <p:cBhvr>
                                        <p:cTn id="116" dur="1" fill="hold">
                                          <p:stCondLst>
                                            <p:cond delay="499"/>
                                          </p:stCondLst>
                                        </p:cTn>
                                        <p:tgtEl>
                                          <p:spTgt spid="112"/>
                                        </p:tgtEl>
                                        <p:attrNameLst>
                                          <p:attrName>style.visibility</p:attrName>
                                        </p:attrNameLst>
                                      </p:cBhvr>
                                      <p:to>
                                        <p:strVal val="hidden"/>
                                      </p:to>
                                    </p:set>
                                  </p:childTnLst>
                                </p:cTn>
                              </p:par>
                            </p:childTnLst>
                          </p:cTn>
                        </p:par>
                      </p:childTnLst>
                    </p:cTn>
                  </p:par>
                  <p:par>
                    <p:cTn id="117" fill="hold">
                      <p:stCondLst>
                        <p:cond delay="indefinite"/>
                      </p:stCondLst>
                      <p:childTnLst>
                        <p:par>
                          <p:cTn id="118" fill="hold">
                            <p:stCondLst>
                              <p:cond delay="0"/>
                            </p:stCondLst>
                            <p:childTnLst>
                              <p:par>
                                <p:cTn id="119" presetID="22" presetClass="entr" presetSubtype="8" fill="hold" nodeType="clickEffect">
                                  <p:stCondLst>
                                    <p:cond delay="0"/>
                                  </p:stCondLst>
                                  <p:childTnLst>
                                    <p:set>
                                      <p:cBhvr>
                                        <p:cTn id="120" dur="1" fill="hold">
                                          <p:stCondLst>
                                            <p:cond delay="0"/>
                                          </p:stCondLst>
                                        </p:cTn>
                                        <p:tgtEl>
                                          <p:spTgt spid="113"/>
                                        </p:tgtEl>
                                        <p:attrNameLst>
                                          <p:attrName>style.visibility</p:attrName>
                                        </p:attrNameLst>
                                      </p:cBhvr>
                                      <p:to>
                                        <p:strVal val="visible"/>
                                      </p:to>
                                    </p:set>
                                    <p:animEffect transition="in" filter="wipe(left)">
                                      <p:cBhvr>
                                        <p:cTn id="121" dur="500"/>
                                        <p:tgtEl>
                                          <p:spTgt spid="113"/>
                                        </p:tgtEl>
                                      </p:cBhvr>
                                    </p:animEffect>
                                  </p:childTnLst>
                                </p:cTn>
                              </p:par>
                              <p:par>
                                <p:cTn id="122" presetID="22" presetClass="entr" presetSubtype="8" fill="hold" nodeType="withEffect">
                                  <p:stCondLst>
                                    <p:cond delay="0"/>
                                  </p:stCondLst>
                                  <p:childTnLst>
                                    <p:set>
                                      <p:cBhvr>
                                        <p:cTn id="123" dur="1" fill="hold">
                                          <p:stCondLst>
                                            <p:cond delay="0"/>
                                          </p:stCondLst>
                                        </p:cTn>
                                        <p:tgtEl>
                                          <p:spTgt spid="114"/>
                                        </p:tgtEl>
                                        <p:attrNameLst>
                                          <p:attrName>style.visibility</p:attrName>
                                        </p:attrNameLst>
                                      </p:cBhvr>
                                      <p:to>
                                        <p:strVal val="visible"/>
                                      </p:to>
                                    </p:set>
                                    <p:animEffect transition="in" filter="wipe(left)">
                                      <p:cBhvr>
                                        <p:cTn id="124" dur="500"/>
                                        <p:tgtEl>
                                          <p:spTgt spid="114"/>
                                        </p:tgtEl>
                                      </p:cBhvr>
                                    </p:animEffect>
                                  </p:childTnLst>
                                </p:cTn>
                              </p:par>
                              <p:par>
                                <p:cTn id="125" presetID="10" presetClass="entr" presetSubtype="0" fill="hold" grpId="1" nodeType="withEffect">
                                  <p:stCondLst>
                                    <p:cond delay="0"/>
                                  </p:stCondLst>
                                  <p:childTnLst>
                                    <p:set>
                                      <p:cBhvr>
                                        <p:cTn id="126" dur="1" fill="hold">
                                          <p:stCondLst>
                                            <p:cond delay="0"/>
                                          </p:stCondLst>
                                        </p:cTn>
                                        <p:tgtEl>
                                          <p:spTgt spid="119"/>
                                        </p:tgtEl>
                                        <p:attrNameLst>
                                          <p:attrName>style.visibility</p:attrName>
                                        </p:attrNameLst>
                                      </p:cBhvr>
                                      <p:to>
                                        <p:strVal val="visible"/>
                                      </p:to>
                                    </p:set>
                                    <p:animEffect transition="in" filter="fade">
                                      <p:cBhvr>
                                        <p:cTn id="127" dur="500"/>
                                        <p:tgtEl>
                                          <p:spTgt spid="119"/>
                                        </p:tgtEl>
                                      </p:cBhvr>
                                    </p:animEffect>
                                  </p:childTnLst>
                                </p:cTn>
                              </p:par>
                              <p:par>
                                <p:cTn id="128" presetID="10" presetClass="entr" presetSubtype="0" fill="hold" grpId="1" nodeType="withEffect">
                                  <p:stCondLst>
                                    <p:cond delay="0"/>
                                  </p:stCondLst>
                                  <p:childTnLst>
                                    <p:set>
                                      <p:cBhvr>
                                        <p:cTn id="129" dur="1" fill="hold">
                                          <p:stCondLst>
                                            <p:cond delay="0"/>
                                          </p:stCondLst>
                                        </p:cTn>
                                        <p:tgtEl>
                                          <p:spTgt spid="120"/>
                                        </p:tgtEl>
                                        <p:attrNameLst>
                                          <p:attrName>style.visibility</p:attrName>
                                        </p:attrNameLst>
                                      </p:cBhvr>
                                      <p:to>
                                        <p:strVal val="visible"/>
                                      </p:to>
                                    </p:set>
                                    <p:animEffect transition="in" filter="fade">
                                      <p:cBhvr>
                                        <p:cTn id="130" dur="500"/>
                                        <p:tgtEl>
                                          <p:spTgt spid="120"/>
                                        </p:tgtEl>
                                      </p:cBhvr>
                                    </p:animEffect>
                                  </p:childTnLst>
                                </p:cTn>
                              </p:par>
                            </p:childTnLst>
                          </p:cTn>
                        </p:par>
                      </p:childTnLst>
                    </p:cTn>
                  </p:par>
                  <p:par>
                    <p:cTn id="131" fill="hold">
                      <p:stCondLst>
                        <p:cond delay="indefinite"/>
                      </p:stCondLst>
                      <p:childTnLst>
                        <p:par>
                          <p:cTn id="132" fill="hold">
                            <p:stCondLst>
                              <p:cond delay="0"/>
                            </p:stCondLst>
                            <p:childTnLst>
                              <p:par>
                                <p:cTn id="133" presetID="22" presetClass="exit" presetSubtype="2" fill="hold" nodeType="clickEffect">
                                  <p:stCondLst>
                                    <p:cond delay="0"/>
                                  </p:stCondLst>
                                  <p:childTnLst>
                                    <p:animEffect transition="out" filter="wipe(right)">
                                      <p:cBhvr>
                                        <p:cTn id="134" dur="500"/>
                                        <p:tgtEl>
                                          <p:spTgt spid="113"/>
                                        </p:tgtEl>
                                      </p:cBhvr>
                                    </p:animEffect>
                                    <p:set>
                                      <p:cBhvr>
                                        <p:cTn id="135" dur="1" fill="hold">
                                          <p:stCondLst>
                                            <p:cond delay="499"/>
                                          </p:stCondLst>
                                        </p:cTn>
                                        <p:tgtEl>
                                          <p:spTgt spid="113"/>
                                        </p:tgtEl>
                                        <p:attrNameLst>
                                          <p:attrName>style.visibility</p:attrName>
                                        </p:attrNameLst>
                                      </p:cBhvr>
                                      <p:to>
                                        <p:strVal val="hidden"/>
                                      </p:to>
                                    </p:set>
                                  </p:childTnLst>
                                </p:cTn>
                              </p:par>
                              <p:par>
                                <p:cTn id="136" presetID="22" presetClass="exit" presetSubtype="2" fill="hold" nodeType="withEffect">
                                  <p:stCondLst>
                                    <p:cond delay="0"/>
                                  </p:stCondLst>
                                  <p:childTnLst>
                                    <p:animEffect transition="out" filter="wipe(right)">
                                      <p:cBhvr>
                                        <p:cTn id="137" dur="500"/>
                                        <p:tgtEl>
                                          <p:spTgt spid="114"/>
                                        </p:tgtEl>
                                      </p:cBhvr>
                                    </p:animEffect>
                                    <p:set>
                                      <p:cBhvr>
                                        <p:cTn id="138" dur="1" fill="hold">
                                          <p:stCondLst>
                                            <p:cond delay="499"/>
                                          </p:stCondLst>
                                        </p:cTn>
                                        <p:tgtEl>
                                          <p:spTgt spid="114"/>
                                        </p:tgtEl>
                                        <p:attrNameLst>
                                          <p:attrName>style.visibility</p:attrName>
                                        </p:attrNameLst>
                                      </p:cBhvr>
                                      <p:to>
                                        <p:strVal val="hidden"/>
                                      </p:to>
                                    </p:set>
                                  </p:childTnLst>
                                </p:cTn>
                              </p:par>
                              <p:par>
                                <p:cTn id="139" presetID="22" presetClass="exit" presetSubtype="2" fill="hold" grpId="0" nodeType="withEffect">
                                  <p:stCondLst>
                                    <p:cond delay="0"/>
                                  </p:stCondLst>
                                  <p:childTnLst>
                                    <p:animEffect transition="out" filter="wipe(right)">
                                      <p:cBhvr>
                                        <p:cTn id="140" dur="500"/>
                                        <p:tgtEl>
                                          <p:spTgt spid="119"/>
                                        </p:tgtEl>
                                      </p:cBhvr>
                                    </p:animEffect>
                                    <p:set>
                                      <p:cBhvr>
                                        <p:cTn id="141" dur="1" fill="hold">
                                          <p:stCondLst>
                                            <p:cond delay="499"/>
                                          </p:stCondLst>
                                        </p:cTn>
                                        <p:tgtEl>
                                          <p:spTgt spid="119"/>
                                        </p:tgtEl>
                                        <p:attrNameLst>
                                          <p:attrName>style.visibility</p:attrName>
                                        </p:attrNameLst>
                                      </p:cBhvr>
                                      <p:to>
                                        <p:strVal val="hidden"/>
                                      </p:to>
                                    </p:set>
                                  </p:childTnLst>
                                </p:cTn>
                              </p:par>
                              <p:par>
                                <p:cTn id="142" presetID="22" presetClass="exit" presetSubtype="2" fill="hold" grpId="0" nodeType="withEffect">
                                  <p:stCondLst>
                                    <p:cond delay="0"/>
                                  </p:stCondLst>
                                  <p:childTnLst>
                                    <p:animEffect transition="out" filter="wipe(right)">
                                      <p:cBhvr>
                                        <p:cTn id="143" dur="500"/>
                                        <p:tgtEl>
                                          <p:spTgt spid="120"/>
                                        </p:tgtEl>
                                      </p:cBhvr>
                                    </p:animEffect>
                                    <p:set>
                                      <p:cBhvr>
                                        <p:cTn id="144" dur="1" fill="hold">
                                          <p:stCondLst>
                                            <p:cond delay="499"/>
                                          </p:stCondLst>
                                        </p:cTn>
                                        <p:tgtEl>
                                          <p:spTgt spid="120"/>
                                        </p:tgtEl>
                                        <p:attrNameLst>
                                          <p:attrName>style.visibility</p:attrName>
                                        </p:attrNameLst>
                                      </p:cBhvr>
                                      <p:to>
                                        <p:strVal val="hidden"/>
                                      </p:to>
                                    </p:set>
                                  </p:childTnLst>
                                </p:cTn>
                              </p:par>
                            </p:childTnLst>
                          </p:cTn>
                        </p:par>
                        <p:par>
                          <p:cTn id="145" fill="hold">
                            <p:stCondLst>
                              <p:cond delay="500"/>
                            </p:stCondLst>
                            <p:childTnLst>
                              <p:par>
                                <p:cTn id="146" presetID="26" presetClass="emph" presetSubtype="0" repeatCount="4000" fill="hold" nodeType="afterEffect">
                                  <p:stCondLst>
                                    <p:cond delay="0"/>
                                  </p:stCondLst>
                                  <p:childTnLst>
                                    <p:animEffect transition="out" filter="fade">
                                      <p:cBhvr>
                                        <p:cTn id="147" dur="500" tmFilter="0, 0; .2, .5; .8, .5; 1, 0"/>
                                        <p:tgtEl>
                                          <p:spTgt spid="64"/>
                                        </p:tgtEl>
                                      </p:cBhvr>
                                    </p:animEffect>
                                    <p:animScale>
                                      <p:cBhvr>
                                        <p:cTn id="148" dur="250" autoRev="1" fill="hold"/>
                                        <p:tgtEl>
                                          <p:spTgt spid="64"/>
                                        </p:tgtEl>
                                      </p:cBhvr>
                                      <p:by x="105000" y="105000"/>
                                    </p:animScale>
                                  </p:childTnLst>
                                </p:cTn>
                              </p:par>
                              <p:par>
                                <p:cTn id="149" presetID="26" presetClass="emph" presetSubtype="0" repeatCount="4000" fill="hold" nodeType="withEffect">
                                  <p:stCondLst>
                                    <p:cond delay="0"/>
                                  </p:stCondLst>
                                  <p:childTnLst>
                                    <p:animEffect transition="out" filter="fade">
                                      <p:cBhvr>
                                        <p:cTn id="150" dur="500" tmFilter="0, 0; .2, .5; .8, .5; 1, 0"/>
                                        <p:tgtEl>
                                          <p:spTgt spid="63"/>
                                        </p:tgtEl>
                                      </p:cBhvr>
                                    </p:animEffect>
                                    <p:animScale>
                                      <p:cBhvr>
                                        <p:cTn id="151" dur="250" autoRev="1" fill="hold"/>
                                        <p:tgtEl>
                                          <p:spTgt spid="6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94" grpId="1"/>
      <p:bldP spid="95" grpId="0"/>
      <p:bldP spid="95" grpId="1"/>
      <p:bldP spid="96" grpId="0"/>
      <p:bldP spid="96" grpId="1"/>
      <p:bldP spid="104" grpId="0"/>
      <p:bldP spid="104" grpId="1"/>
      <p:bldP spid="112" grpId="0"/>
      <p:bldP spid="112" grpId="1"/>
      <p:bldP spid="119" grpId="0"/>
      <p:bldP spid="119" grpId="1"/>
      <p:bldP spid="120" grpId="0"/>
      <p:bldP spid="120"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C124EAA-239D-49FB-9EF0-94FDBCB9ABA2}"/>
              </a:ext>
            </a:extLst>
          </p:cNvPr>
          <p:cNvSpPr>
            <a:spLocks noGrp="1"/>
          </p:cNvSpPr>
          <p:nvPr>
            <p:ph type="title"/>
          </p:nvPr>
        </p:nvSpPr>
        <p:spPr/>
        <p:txBody>
          <a:bodyPr/>
          <a:lstStyle/>
          <a:p>
            <a:r>
              <a:rPr lang="en-US" dirty="0"/>
              <a:t>Wakeup Command Class</a:t>
            </a:r>
          </a:p>
        </p:txBody>
      </p:sp>
      <p:sp>
        <p:nvSpPr>
          <p:cNvPr id="3" name="Text Placeholder 2">
            <a:extLst>
              <a:ext uri="{FF2B5EF4-FFF2-40B4-BE49-F238E27FC236}">
                <a16:creationId xmlns:a16="http://schemas.microsoft.com/office/drawing/2014/main" id="{6DE503C6-EBDA-4B6E-B54E-196322E82439}"/>
              </a:ext>
            </a:extLst>
          </p:cNvPr>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013124238"/>
      </p:ext>
    </p:extLst>
  </p:cSld>
  <p:clrMapOvr>
    <a:masterClrMapping/>
  </p:clrMapOvr>
  <p:transition spd="med">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7F6360-3E33-4F18-AFA2-A2CBC69DED92}"/>
              </a:ext>
            </a:extLst>
          </p:cNvPr>
          <p:cNvSpPr>
            <a:spLocks noGrp="1"/>
          </p:cNvSpPr>
          <p:nvPr>
            <p:ph type="title"/>
          </p:nvPr>
        </p:nvSpPr>
        <p:spPr/>
        <p:txBody>
          <a:bodyPr/>
          <a:lstStyle/>
          <a:p>
            <a:r>
              <a:rPr lang="en-US" dirty="0"/>
              <a:t>Wakeup Command Class configuration</a:t>
            </a:r>
          </a:p>
        </p:txBody>
      </p:sp>
      <p:sp>
        <p:nvSpPr>
          <p:cNvPr id="2" name="Content Placeholder 1">
            <a:extLst>
              <a:ext uri="{FF2B5EF4-FFF2-40B4-BE49-F238E27FC236}">
                <a16:creationId xmlns:a16="http://schemas.microsoft.com/office/drawing/2014/main" id="{F53C7E40-D142-4099-A57C-1A599247F3EA}"/>
              </a:ext>
            </a:extLst>
          </p:cNvPr>
          <p:cNvSpPr>
            <a:spLocks noGrp="1"/>
          </p:cNvSpPr>
          <p:nvPr>
            <p:ph sz="quarter" idx="13"/>
          </p:nvPr>
        </p:nvSpPr>
        <p:spPr/>
        <p:txBody>
          <a:bodyPr/>
          <a:lstStyle/>
          <a:p>
            <a:r>
              <a:rPr lang="en-US" dirty="0"/>
              <a:t>Controller must</a:t>
            </a:r>
          </a:p>
          <a:p>
            <a:pPr lvl="1"/>
            <a:r>
              <a:rPr lang="da-DK" dirty="0"/>
              <a:t>Q</a:t>
            </a:r>
            <a:r>
              <a:rPr lang="en-US" dirty="0" err="1"/>
              <a:t>uery</a:t>
            </a:r>
            <a:r>
              <a:rPr lang="en-US" dirty="0"/>
              <a:t> nodes for they wakeup intervals</a:t>
            </a:r>
          </a:p>
          <a:p>
            <a:pPr lvl="2"/>
            <a:r>
              <a:rPr lang="da-DK" dirty="0"/>
              <a:t>M</a:t>
            </a:r>
            <a:r>
              <a:rPr lang="en-US" dirty="0" err="1"/>
              <a:t>inimum</a:t>
            </a:r>
            <a:r>
              <a:rPr lang="en-US" dirty="0"/>
              <a:t>, maximum and default wakeup interval</a:t>
            </a:r>
          </a:p>
          <a:p>
            <a:pPr lvl="1"/>
            <a:r>
              <a:rPr lang="da-DK" dirty="0"/>
              <a:t>S</a:t>
            </a:r>
            <a:r>
              <a:rPr lang="en-US" dirty="0"/>
              <a:t>et the wakeup interval and destination</a:t>
            </a:r>
          </a:p>
          <a:p>
            <a:r>
              <a:rPr lang="da-DK" dirty="0"/>
              <a:t>S</a:t>
            </a:r>
            <a:r>
              <a:rPr lang="en-US" dirty="0"/>
              <a:t>lave must</a:t>
            </a:r>
          </a:p>
          <a:p>
            <a:pPr lvl="1"/>
            <a:r>
              <a:rPr lang="en-US" dirty="0"/>
              <a:t>… implement a Minimum Wake Up Interval in the range 0 ..4200 (i.e. between 0 second and 70 minutes). </a:t>
            </a:r>
          </a:p>
          <a:p>
            <a:pPr lvl="1"/>
            <a:endParaRPr lang="en-US" dirty="0"/>
          </a:p>
        </p:txBody>
      </p:sp>
      <p:sp>
        <p:nvSpPr>
          <p:cNvPr id="5" name="Slide Number Placeholder 4">
            <a:extLst>
              <a:ext uri="{FF2B5EF4-FFF2-40B4-BE49-F238E27FC236}">
                <a16:creationId xmlns:a16="http://schemas.microsoft.com/office/drawing/2014/main" id="{3C40A807-F6ED-40B7-B9EC-084B142F46CF}"/>
              </a:ext>
            </a:extLst>
          </p:cNvPr>
          <p:cNvSpPr>
            <a:spLocks noGrp="1"/>
          </p:cNvSpPr>
          <p:nvPr>
            <p:ph type="sldNum" sz="quarter" idx="16"/>
          </p:nvPr>
        </p:nvSpPr>
        <p:spPr/>
        <p:txBody>
          <a:bodyPr/>
          <a:lstStyle/>
          <a:p>
            <a:fld id="{29A7BD92-6AE5-CF43-B276-274952F2BFB4}" type="slidenum">
              <a:rPr lang="en-US" smtClean="0"/>
              <a:pPr/>
              <a:t>22</a:t>
            </a:fld>
            <a:endParaRPr lang="en-US" dirty="0"/>
          </a:p>
        </p:txBody>
      </p:sp>
      <p:pic>
        <p:nvPicPr>
          <p:cNvPr id="7" name="Content Placeholder 6">
            <a:extLst>
              <a:ext uri="{FF2B5EF4-FFF2-40B4-BE49-F238E27FC236}">
                <a16:creationId xmlns:a16="http://schemas.microsoft.com/office/drawing/2014/main" id="{10B59CF0-A0F0-4E95-9D51-74684881A4C9}"/>
              </a:ext>
            </a:extLst>
          </p:cNvPr>
          <p:cNvPicPr>
            <a:picLocks noGrp="1"/>
          </p:cNvPicPr>
          <p:nvPr>
            <p:ph sz="quarter" idx="14"/>
          </p:nvPr>
        </p:nvPicPr>
        <p:blipFill>
          <a:blip r:embed="rId3">
            <a:extLst>
              <a:ext uri="{28A0092B-C50C-407E-A947-70E740481C1C}">
                <a14:useLocalDpi xmlns:a14="http://schemas.microsoft.com/office/drawing/2010/main" val="0"/>
              </a:ext>
            </a:extLst>
          </a:blip>
          <a:stretch>
            <a:fillRect/>
          </a:stretch>
        </p:blipFill>
        <p:spPr bwMode="auto">
          <a:xfrm>
            <a:off x="692472" y="1799966"/>
            <a:ext cx="5161905" cy="3715268"/>
          </a:xfrm>
          <a:prstGeom prst="rect">
            <a:avLst/>
          </a:prstGeom>
          <a:noFill/>
          <a:ln>
            <a:noFill/>
          </a:ln>
        </p:spPr>
      </p:pic>
    </p:spTree>
    <p:extLst>
      <p:ext uri="{BB962C8B-B14F-4D97-AF65-F5344CB8AC3E}">
        <p14:creationId xmlns:p14="http://schemas.microsoft.com/office/powerpoint/2010/main" val="3675816189"/>
      </p:ext>
    </p:extLst>
  </p:cSld>
  <p:clrMapOvr>
    <a:masterClrMapping/>
  </p:clrMapOvr>
  <p:transition spd="med">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C124EAA-239D-49FB-9EF0-94FDBCB9ABA2}"/>
              </a:ext>
            </a:extLst>
          </p:cNvPr>
          <p:cNvSpPr>
            <a:spLocks noGrp="1"/>
          </p:cNvSpPr>
          <p:nvPr>
            <p:ph type="title"/>
          </p:nvPr>
        </p:nvSpPr>
        <p:spPr/>
        <p:txBody>
          <a:bodyPr/>
          <a:lstStyle/>
          <a:p>
            <a:r>
              <a:rPr lang="en-US" dirty="0"/>
              <a:t>Wakeup runtime communication</a:t>
            </a:r>
          </a:p>
        </p:txBody>
      </p:sp>
      <p:sp>
        <p:nvSpPr>
          <p:cNvPr id="2" name="Content Placeholder 1">
            <a:extLst>
              <a:ext uri="{FF2B5EF4-FFF2-40B4-BE49-F238E27FC236}">
                <a16:creationId xmlns:a16="http://schemas.microsoft.com/office/drawing/2014/main" id="{8C26DD8D-3A05-4144-8E85-63379A48EE7E}"/>
              </a:ext>
            </a:extLst>
          </p:cNvPr>
          <p:cNvSpPr>
            <a:spLocks noGrp="1"/>
          </p:cNvSpPr>
          <p:nvPr>
            <p:ph sz="quarter" idx="13"/>
          </p:nvPr>
        </p:nvSpPr>
        <p:spPr/>
        <p:txBody>
          <a:bodyPr/>
          <a:lstStyle/>
          <a:p>
            <a:r>
              <a:rPr lang="da-DK" dirty="0"/>
              <a:t>Slave sends wakeup notification at fixed interval</a:t>
            </a:r>
          </a:p>
          <a:p>
            <a:r>
              <a:rPr lang="da-DK" dirty="0"/>
              <a:t>Upon wake up notification controllers</a:t>
            </a:r>
          </a:p>
          <a:p>
            <a:pPr lvl="1"/>
            <a:r>
              <a:rPr lang="da-DK" dirty="0"/>
              <a:t>Sends queued traffic</a:t>
            </a:r>
          </a:p>
          <a:p>
            <a:pPr lvl="1"/>
            <a:r>
              <a:rPr lang="da-DK" dirty="0"/>
              <a:t>Puts node back to sleep</a:t>
            </a:r>
            <a:endParaRPr lang="en-US" dirty="0"/>
          </a:p>
        </p:txBody>
      </p:sp>
      <p:pic>
        <p:nvPicPr>
          <p:cNvPr id="1031" name="Picture 7">
            <a:extLst>
              <a:ext uri="{FF2B5EF4-FFF2-40B4-BE49-F238E27FC236}">
                <a16:creationId xmlns:a16="http://schemas.microsoft.com/office/drawing/2014/main" id="{093CDA59-D7E4-406E-A857-F6D519C298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4919" y="2176462"/>
            <a:ext cx="4714875" cy="2505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a:extLst>
              <a:ext uri="{FF2B5EF4-FFF2-40B4-BE49-F238E27FC236}">
                <a16:creationId xmlns:a16="http://schemas.microsoft.com/office/drawing/2014/main" id="{E1D3909D-BD3E-47AA-958B-27550EE5DD4F}"/>
              </a:ext>
            </a:extLst>
          </p:cNvPr>
          <p:cNvSpPr>
            <a:spLocks noGrp="1"/>
          </p:cNvSpPr>
          <p:nvPr>
            <p:ph type="sldNum" sz="quarter" idx="16"/>
          </p:nvPr>
        </p:nvSpPr>
        <p:spPr/>
        <p:txBody>
          <a:bodyPr/>
          <a:lstStyle/>
          <a:p>
            <a:fld id="{29A7BD92-6AE5-CF43-B276-274952F2BFB4}" type="slidenum">
              <a:rPr lang="en-US" smtClean="0"/>
              <a:pPr/>
              <a:t>23</a:t>
            </a:fld>
            <a:endParaRPr lang="en-US" dirty="0"/>
          </a:p>
        </p:txBody>
      </p:sp>
    </p:spTree>
    <p:extLst>
      <p:ext uri="{BB962C8B-B14F-4D97-AF65-F5344CB8AC3E}">
        <p14:creationId xmlns:p14="http://schemas.microsoft.com/office/powerpoint/2010/main" val="195424222"/>
      </p:ext>
    </p:extLst>
  </p:cSld>
  <p:clrMapOvr>
    <a:masterClrMapping/>
  </p:clrMapOvr>
  <p:transition spd="med">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2F13E-D36B-594E-9B2B-34732A25B65B}"/>
              </a:ext>
            </a:extLst>
          </p:cNvPr>
          <p:cNvSpPr>
            <a:spLocks noGrp="1"/>
          </p:cNvSpPr>
          <p:nvPr>
            <p:ph type="title"/>
          </p:nvPr>
        </p:nvSpPr>
        <p:spPr/>
        <p:txBody>
          <a:bodyPr/>
          <a:lstStyle/>
          <a:p>
            <a:r>
              <a:rPr lang="en-US"/>
              <a:t>Thank you!</a:t>
            </a:r>
            <a:endParaRPr lang="en-US" dirty="0"/>
          </a:p>
        </p:txBody>
      </p:sp>
      <p:sp>
        <p:nvSpPr>
          <p:cNvPr id="5" name="Text Placeholder 4"/>
          <p:cNvSpPr>
            <a:spLocks noGrp="1"/>
          </p:cNvSpPr>
          <p:nvPr>
            <p:ph type="body" sz="quarter" idx="11"/>
          </p:nvPr>
        </p:nvSpPr>
        <p:spPr/>
        <p:txBody>
          <a:bodyPr>
            <a:normAutofit lnSpcReduction="10000"/>
          </a:bodyPr>
          <a:lstStyle/>
          <a:p>
            <a:r>
              <a:rPr lang="fi-FI" dirty="0"/>
              <a:t>silabs.com</a:t>
            </a:r>
          </a:p>
          <a:p>
            <a:endParaRPr lang="fi-FI" dirty="0"/>
          </a:p>
          <a:p>
            <a:endParaRPr lang="fi-FI" dirty="0"/>
          </a:p>
          <a:p>
            <a:endParaRPr lang="fi-FI" dirty="0"/>
          </a:p>
          <a:p>
            <a:endParaRPr lang="fi-FI" dirty="0"/>
          </a:p>
          <a:p>
            <a:r>
              <a:rPr lang="en-US" dirty="0"/>
              <a:t>End of Lesson 2: Z-Wave Fundamentals</a:t>
            </a:r>
          </a:p>
        </p:txBody>
      </p:sp>
    </p:spTree>
    <p:extLst>
      <p:ext uri="{BB962C8B-B14F-4D97-AF65-F5344CB8AC3E}">
        <p14:creationId xmlns:p14="http://schemas.microsoft.com/office/powerpoint/2010/main" val="1080136101"/>
      </p:ext>
    </p:extLst>
  </p:cSld>
  <p:clrMapOvr>
    <a:masterClrMapping/>
  </p:clrMapOvr>
  <p:transition spd="med">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a:extLst>
              <a:ext uri="{FF2B5EF4-FFF2-40B4-BE49-F238E27FC236}">
                <a16:creationId xmlns:a16="http://schemas.microsoft.com/office/drawing/2014/main" id="{08B1E9C8-2C19-4B56-AA92-C311C656B0A1}"/>
              </a:ext>
            </a:extLst>
          </p:cNvPr>
          <p:cNvSpPr>
            <a:spLocks noGrp="1"/>
          </p:cNvSpPr>
          <p:nvPr>
            <p:ph idx="10"/>
          </p:nvPr>
        </p:nvSpPr>
        <p:spPr/>
        <p:txBody>
          <a:bodyPr/>
          <a:lstStyle/>
          <a:p>
            <a:r>
              <a:rPr lang="en-US" dirty="0"/>
              <a:t>Public PHY/MAC specification ITU G.9959</a:t>
            </a:r>
          </a:p>
          <a:p>
            <a:pPr lvl="1"/>
            <a:r>
              <a:rPr lang="en-US" dirty="0">
                <a:hlinkClick r:id="rId3"/>
              </a:rPr>
              <a:t>https://www.itu.int/rec/T-REC-G.9959-201501-I/en</a:t>
            </a:r>
            <a:endParaRPr lang="en-US" dirty="0"/>
          </a:p>
          <a:p>
            <a:r>
              <a:rPr lang="en-US" dirty="0"/>
              <a:t>Z-Wave Frequency Allocation ZAD12837-10</a:t>
            </a:r>
          </a:p>
          <a:p>
            <a:pPr lvl="1"/>
            <a:r>
              <a:rPr lang="en-US" dirty="0">
                <a:hlinkClick r:id="rId4"/>
              </a:rPr>
              <a:t>https://zwavealliance.org/wp-content/uploads/2018/03/ZAD12837-10.pdf</a:t>
            </a:r>
            <a:endParaRPr lang="en-US" dirty="0"/>
          </a:p>
          <a:p>
            <a:r>
              <a:rPr lang="en-US" dirty="0"/>
              <a:t>Sub GHz, license free ISM bands, region/Country specific</a:t>
            </a:r>
          </a:p>
          <a:p>
            <a:endParaRPr lang="en-US" dirty="0"/>
          </a:p>
          <a:p>
            <a:endParaRPr lang="en-US" dirty="0"/>
          </a:p>
          <a:p>
            <a:endParaRPr lang="en-US" dirty="0"/>
          </a:p>
          <a:p>
            <a:endParaRPr lang="en-US" dirty="0"/>
          </a:p>
          <a:p>
            <a:endParaRPr lang="en-US" dirty="0"/>
          </a:p>
        </p:txBody>
      </p:sp>
      <p:sp>
        <p:nvSpPr>
          <p:cNvPr id="2" name="Title 1">
            <a:extLst>
              <a:ext uri="{FF2B5EF4-FFF2-40B4-BE49-F238E27FC236}">
                <a16:creationId xmlns:a16="http://schemas.microsoft.com/office/drawing/2014/main" id="{C8581191-678D-D644-A3CA-D083DA47CDF8}"/>
              </a:ext>
            </a:extLst>
          </p:cNvPr>
          <p:cNvSpPr>
            <a:spLocks noGrp="1"/>
          </p:cNvSpPr>
          <p:nvPr>
            <p:ph type="title"/>
          </p:nvPr>
        </p:nvSpPr>
        <p:spPr/>
        <p:txBody>
          <a:bodyPr/>
          <a:lstStyle/>
          <a:p>
            <a:r>
              <a:rPr lang="da-DK" dirty="0"/>
              <a:t>Z-Wave PHY/MAC</a:t>
            </a:r>
          </a:p>
        </p:txBody>
      </p:sp>
      <p:graphicFrame>
        <p:nvGraphicFramePr>
          <p:cNvPr id="5" name="Shape 466">
            <a:extLst>
              <a:ext uri="{FF2B5EF4-FFF2-40B4-BE49-F238E27FC236}">
                <a16:creationId xmlns:a16="http://schemas.microsoft.com/office/drawing/2014/main" id="{DCDBB013-BC8B-42EE-A225-4DD673A6A5D7}"/>
              </a:ext>
            </a:extLst>
          </p:cNvPr>
          <p:cNvGraphicFramePr>
            <a:graphicFrameLocks noGrp="1"/>
          </p:cNvGraphicFramePr>
          <p:nvPr>
            <p:extLst/>
          </p:nvPr>
        </p:nvGraphicFramePr>
        <p:xfrm>
          <a:off x="975300" y="3387436"/>
          <a:ext cx="9581864" cy="2796884"/>
        </p:xfrm>
        <a:graphic>
          <a:graphicData uri="http://schemas.openxmlformats.org/drawingml/2006/table">
            <a:tbl>
              <a:tblPr/>
              <a:tblGrid>
                <a:gridCol w="3060873">
                  <a:extLst>
                    <a:ext uri="{9D8B030D-6E8A-4147-A177-3AD203B41FA5}">
                      <a16:colId xmlns:a16="http://schemas.microsoft.com/office/drawing/2014/main" val="20000"/>
                    </a:ext>
                  </a:extLst>
                </a:gridCol>
                <a:gridCol w="1644257">
                  <a:extLst>
                    <a:ext uri="{9D8B030D-6E8A-4147-A177-3AD203B41FA5}">
                      <a16:colId xmlns:a16="http://schemas.microsoft.com/office/drawing/2014/main" val="20001"/>
                    </a:ext>
                  </a:extLst>
                </a:gridCol>
                <a:gridCol w="1502419">
                  <a:extLst>
                    <a:ext uri="{9D8B030D-6E8A-4147-A177-3AD203B41FA5}">
                      <a16:colId xmlns:a16="http://schemas.microsoft.com/office/drawing/2014/main" val="20002"/>
                    </a:ext>
                  </a:extLst>
                </a:gridCol>
                <a:gridCol w="1554952">
                  <a:extLst>
                    <a:ext uri="{9D8B030D-6E8A-4147-A177-3AD203B41FA5}">
                      <a16:colId xmlns:a16="http://schemas.microsoft.com/office/drawing/2014/main" val="20003"/>
                    </a:ext>
                  </a:extLst>
                </a:gridCol>
                <a:gridCol w="1819363">
                  <a:extLst>
                    <a:ext uri="{9D8B030D-6E8A-4147-A177-3AD203B41FA5}">
                      <a16:colId xmlns:a16="http://schemas.microsoft.com/office/drawing/2014/main" val="20004"/>
                    </a:ext>
                  </a:extLst>
                </a:gridCol>
              </a:tblGrid>
              <a:tr h="7488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chemeClr val="tx1"/>
                          </a:solidFill>
                          <a:effectLst/>
                          <a:latin typeface="Arial" pitchFamily="34" charset="0"/>
                          <a:ea typeface="ＭＳ Ｐゴシック" pitchFamily="34" charset="-128"/>
                        </a:rPr>
                        <a:t>Data rate \ region </a:t>
                      </a:r>
                      <a:br>
                        <a:rPr kumimoji="0" lang="en-US" sz="1400" b="1" i="0" u="none" strike="noStrike" cap="none" normalizeH="0" baseline="0" dirty="0">
                          <a:ln>
                            <a:noFill/>
                          </a:ln>
                          <a:solidFill>
                            <a:schemeClr val="tx1"/>
                          </a:solidFill>
                          <a:effectLst/>
                          <a:latin typeface="Arial" pitchFamily="34" charset="0"/>
                          <a:ea typeface="ＭＳ Ｐゴシック" pitchFamily="34" charset="-128"/>
                        </a:rPr>
                      </a:br>
                      <a:r>
                        <a:rPr kumimoji="0" lang="en-US" sz="1400" b="1" i="0" u="none" strike="noStrike" cap="none" normalizeH="0" baseline="0" dirty="0">
                          <a:ln>
                            <a:noFill/>
                          </a:ln>
                          <a:solidFill>
                            <a:schemeClr val="tx1"/>
                          </a:solidFill>
                          <a:effectLst/>
                          <a:latin typeface="Arial" pitchFamily="34" charset="0"/>
                          <a:ea typeface="ＭＳ Ｐゴシック" pitchFamily="34" charset="-128"/>
                        </a:rPr>
                        <a:t>frequency &amp; channel(s)</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chemeClr val="tx1"/>
                          </a:solidFill>
                          <a:effectLst/>
                          <a:latin typeface="Arial" pitchFamily="34" charset="0"/>
                          <a:ea typeface="ＭＳ Ｐゴシック" pitchFamily="34" charset="-128"/>
                        </a:rPr>
                        <a:t>US / Canada /</a:t>
                      </a: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chemeClr val="tx1"/>
                          </a:solidFill>
                          <a:effectLst/>
                          <a:latin typeface="Arial" pitchFamily="34" charset="0"/>
                          <a:ea typeface="ＭＳ Ｐゴシック" pitchFamily="34" charset="-128"/>
                        </a:rPr>
                        <a:t>South America</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chemeClr val="tx1"/>
                          </a:solidFill>
                          <a:effectLst/>
                          <a:latin typeface="Arial" pitchFamily="34" charset="0"/>
                          <a:ea typeface="ＭＳ Ｐゴシック" pitchFamily="34" charset="-128"/>
                        </a:rPr>
                        <a:t>EU / UAE / </a:t>
                      </a:r>
                      <a:br>
                        <a:rPr kumimoji="0" lang="en-US" sz="1400" b="1" i="0" u="none" strike="noStrike" cap="none" normalizeH="0" baseline="0" dirty="0">
                          <a:ln>
                            <a:noFill/>
                          </a:ln>
                          <a:solidFill>
                            <a:schemeClr val="tx1"/>
                          </a:solidFill>
                          <a:effectLst/>
                          <a:latin typeface="Arial" pitchFamily="34" charset="0"/>
                          <a:ea typeface="ＭＳ Ｐゴシック" pitchFamily="34" charset="-128"/>
                        </a:rPr>
                      </a:br>
                      <a:r>
                        <a:rPr kumimoji="0" lang="en-US" sz="1400" b="1" i="0" u="none" strike="noStrike" cap="none" normalizeH="0" baseline="0" dirty="0">
                          <a:ln>
                            <a:noFill/>
                          </a:ln>
                          <a:solidFill>
                            <a:schemeClr val="tx1"/>
                          </a:solidFill>
                          <a:effectLst/>
                          <a:latin typeface="Arial" pitchFamily="34" charset="0"/>
                          <a:ea typeface="ＭＳ Ｐゴシック" pitchFamily="34" charset="-128"/>
                        </a:rPr>
                        <a:t>China / India</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chemeClr val="tx1"/>
                          </a:solidFill>
                          <a:effectLst/>
                          <a:latin typeface="Arial" pitchFamily="34" charset="0"/>
                          <a:ea typeface="ＭＳ Ｐゴシック" pitchFamily="34" charset="-128"/>
                        </a:rPr>
                        <a:t>AU / NZ / </a:t>
                      </a:r>
                      <a:br>
                        <a:rPr kumimoji="0" lang="en-US" sz="1400" b="1" i="0" u="none" strike="noStrike" cap="none" normalizeH="0" baseline="0">
                          <a:ln>
                            <a:noFill/>
                          </a:ln>
                          <a:solidFill>
                            <a:schemeClr val="tx1"/>
                          </a:solidFill>
                          <a:effectLst/>
                          <a:latin typeface="Arial" pitchFamily="34" charset="0"/>
                          <a:ea typeface="ＭＳ Ｐゴシック" pitchFamily="34" charset="-128"/>
                        </a:rPr>
                      </a:br>
                      <a:r>
                        <a:rPr kumimoji="0" lang="en-US" sz="1400" b="1" i="0" u="none" strike="noStrike" cap="none" normalizeH="0" baseline="0">
                          <a:ln>
                            <a:noFill/>
                          </a:ln>
                          <a:solidFill>
                            <a:schemeClr val="tx1"/>
                          </a:solidFill>
                          <a:effectLst/>
                          <a:latin typeface="Arial" pitchFamily="34" charset="0"/>
                          <a:ea typeface="ＭＳ Ｐゴシック" pitchFamily="34" charset="-128"/>
                        </a:rPr>
                        <a:t>Brazil</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chemeClr val="tx1"/>
                          </a:solidFill>
                          <a:effectLst/>
                          <a:latin typeface="Arial" pitchFamily="34" charset="0"/>
                          <a:ea typeface="ＭＳ Ｐゴシック" pitchFamily="34" charset="-128"/>
                        </a:rPr>
                        <a:t>Japan / Taiwan / Korea / Singapore</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49617">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chemeClr val="tx1"/>
                          </a:solidFill>
                          <a:effectLst/>
                          <a:latin typeface="Arial" pitchFamily="34" charset="0"/>
                          <a:ea typeface="ＭＳ Ｐゴシック" pitchFamily="34" charset="-128"/>
                        </a:rPr>
                        <a:t>9.6kbps </a:t>
                      </a:r>
                      <a:br>
                        <a:rPr kumimoji="0" lang="en-US" sz="1400" b="1" i="0" u="none" strike="noStrike" cap="none" normalizeH="0" baseline="0">
                          <a:ln>
                            <a:noFill/>
                          </a:ln>
                          <a:solidFill>
                            <a:schemeClr val="tx1"/>
                          </a:solidFill>
                          <a:effectLst/>
                          <a:latin typeface="Arial" pitchFamily="34" charset="0"/>
                          <a:ea typeface="ＭＳ Ｐゴシック" pitchFamily="34" charset="-128"/>
                        </a:rPr>
                      </a:br>
                      <a:r>
                        <a:rPr kumimoji="0" lang="en-US" sz="1400" b="1" i="0" u="none" strike="noStrike" cap="none" normalizeH="0" baseline="0">
                          <a:ln>
                            <a:noFill/>
                          </a:ln>
                          <a:solidFill>
                            <a:schemeClr val="tx1"/>
                          </a:solidFill>
                          <a:effectLst/>
                          <a:latin typeface="Arial" pitchFamily="34" charset="0"/>
                          <a:ea typeface="ＭＳ Ｐゴシック" pitchFamily="34" charset="-128"/>
                        </a:rPr>
                        <a:t>FSK Modulation</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908 MHz</a:t>
                      </a:r>
                      <a:br>
                        <a:rPr kumimoji="0" lang="en-US" sz="1400" b="0" i="0" u="none" strike="noStrike" cap="none" normalizeH="0" baseline="0">
                          <a:ln>
                            <a:noFill/>
                          </a:ln>
                          <a:solidFill>
                            <a:schemeClr val="tx1"/>
                          </a:solidFill>
                          <a:effectLst/>
                          <a:latin typeface="Arial" pitchFamily="34" charset="0"/>
                          <a:ea typeface="ＭＳ Ｐゴシック" pitchFamily="34" charset="-128"/>
                        </a:rPr>
                      </a:br>
                      <a:r>
                        <a:rPr kumimoji="0" lang="en-US" sz="1400" b="0" i="0" u="none" strike="noStrike" cap="none" normalizeH="0" baseline="0">
                          <a:ln>
                            <a:noFill/>
                          </a:ln>
                          <a:solidFill>
                            <a:schemeClr val="tx1"/>
                          </a:solidFill>
                          <a:effectLst/>
                          <a:latin typeface="Arial" pitchFamily="34" charset="0"/>
                          <a:ea typeface="ＭＳ Ｐゴシック" pitchFamily="34" charset="-128"/>
                        </a:rPr>
                        <a:t> Ch 1</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868 MHz</a:t>
                      </a:r>
                      <a:br>
                        <a:rPr kumimoji="0" lang="en-US" sz="1400" b="0" i="0" u="none" strike="noStrike" cap="none" normalizeH="0" baseline="0">
                          <a:ln>
                            <a:noFill/>
                          </a:ln>
                          <a:solidFill>
                            <a:schemeClr val="tx1"/>
                          </a:solidFill>
                          <a:effectLst/>
                          <a:latin typeface="Arial" pitchFamily="34" charset="0"/>
                          <a:ea typeface="ＭＳ Ｐゴシック" pitchFamily="34" charset="-128"/>
                        </a:rPr>
                      </a:br>
                      <a:r>
                        <a:rPr kumimoji="0" lang="en-US" sz="1400" b="0" i="0" u="none" strike="noStrike" cap="none" normalizeH="0" baseline="0">
                          <a:ln>
                            <a:noFill/>
                          </a:ln>
                          <a:solidFill>
                            <a:schemeClr val="tx1"/>
                          </a:solidFill>
                          <a:effectLst/>
                          <a:latin typeface="Arial" pitchFamily="34" charset="0"/>
                          <a:ea typeface="ＭＳ Ｐゴシック" pitchFamily="34" charset="-128"/>
                        </a:rPr>
                        <a:t>Ch 1</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921 MHz</a:t>
                      </a:r>
                      <a:br>
                        <a:rPr kumimoji="0" lang="en-US" sz="1400" b="0" i="0" u="none" strike="noStrike" cap="none" normalizeH="0" baseline="0">
                          <a:ln>
                            <a:noFill/>
                          </a:ln>
                          <a:solidFill>
                            <a:schemeClr val="tx1"/>
                          </a:solidFill>
                          <a:effectLst/>
                          <a:latin typeface="Arial" pitchFamily="34" charset="0"/>
                          <a:ea typeface="ＭＳ Ｐゴシック" pitchFamily="34" charset="-128"/>
                        </a:rPr>
                      </a:br>
                      <a:r>
                        <a:rPr kumimoji="0" lang="en-US" sz="1400" b="0" i="0" u="none" strike="noStrike" cap="none" normalizeH="0" baseline="0">
                          <a:ln>
                            <a:noFill/>
                          </a:ln>
                          <a:solidFill>
                            <a:schemeClr val="tx1"/>
                          </a:solidFill>
                          <a:effectLst/>
                          <a:latin typeface="Arial" pitchFamily="34" charset="0"/>
                          <a:ea typeface="ＭＳ Ｐゴシック" pitchFamily="34" charset="-128"/>
                        </a:rPr>
                        <a:t>Ch 1</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NA</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49617">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chemeClr val="tx1"/>
                          </a:solidFill>
                          <a:effectLst/>
                          <a:latin typeface="Arial" pitchFamily="34" charset="0"/>
                          <a:ea typeface="ＭＳ Ｐゴシック" pitchFamily="34" charset="-128"/>
                        </a:rPr>
                        <a:t>40kpbs</a:t>
                      </a:r>
                      <a:br>
                        <a:rPr kumimoji="0" lang="en-US" sz="1400" b="1" i="0" u="none" strike="noStrike" cap="none" normalizeH="0" baseline="0">
                          <a:ln>
                            <a:noFill/>
                          </a:ln>
                          <a:solidFill>
                            <a:schemeClr val="tx1"/>
                          </a:solidFill>
                          <a:effectLst/>
                          <a:latin typeface="Arial" pitchFamily="34" charset="0"/>
                          <a:ea typeface="ＭＳ Ｐゴシック" pitchFamily="34" charset="-128"/>
                        </a:rPr>
                      </a:br>
                      <a:r>
                        <a:rPr kumimoji="0" lang="en-US" sz="1400" b="1" i="0" u="none" strike="noStrike" cap="none" normalizeH="0" baseline="0">
                          <a:ln>
                            <a:noFill/>
                          </a:ln>
                          <a:solidFill>
                            <a:schemeClr val="tx1"/>
                          </a:solidFill>
                          <a:effectLst/>
                          <a:latin typeface="Arial" pitchFamily="34" charset="0"/>
                          <a:ea typeface="ＭＳ Ｐゴシック" pitchFamily="34" charset="-128"/>
                        </a:rPr>
                        <a:t>FSK Modulation</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908 MHz</a:t>
                      </a:r>
                      <a:br>
                        <a:rPr kumimoji="0" lang="en-US" sz="1400" b="0" i="0" u="none" strike="noStrike" cap="none" normalizeH="0" baseline="0">
                          <a:ln>
                            <a:noFill/>
                          </a:ln>
                          <a:solidFill>
                            <a:schemeClr val="tx1"/>
                          </a:solidFill>
                          <a:effectLst/>
                          <a:latin typeface="Arial" pitchFamily="34" charset="0"/>
                          <a:ea typeface="ＭＳ Ｐゴシック" pitchFamily="34" charset="-128"/>
                        </a:rPr>
                      </a:br>
                      <a:r>
                        <a:rPr kumimoji="0" lang="en-US" sz="1400" b="0" i="0" u="none" strike="noStrike" cap="none" normalizeH="0" baseline="0">
                          <a:ln>
                            <a:noFill/>
                          </a:ln>
                          <a:solidFill>
                            <a:schemeClr val="tx1"/>
                          </a:solidFill>
                          <a:effectLst/>
                          <a:latin typeface="Arial" pitchFamily="34" charset="0"/>
                          <a:ea typeface="ＭＳ Ｐゴシック" pitchFamily="34" charset="-128"/>
                        </a:rPr>
                        <a:t>Ch 1</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868 MHz</a:t>
                      </a:r>
                      <a:br>
                        <a:rPr kumimoji="0" lang="en-US" sz="1400" b="0" i="0" u="none" strike="noStrike" cap="none" normalizeH="0" baseline="0">
                          <a:ln>
                            <a:noFill/>
                          </a:ln>
                          <a:solidFill>
                            <a:schemeClr val="tx1"/>
                          </a:solidFill>
                          <a:effectLst/>
                          <a:latin typeface="Arial" pitchFamily="34" charset="0"/>
                          <a:ea typeface="ＭＳ Ｐゴシック" pitchFamily="34" charset="-128"/>
                        </a:rPr>
                      </a:br>
                      <a:r>
                        <a:rPr kumimoji="0" lang="en-US" sz="1400" b="0" i="0" u="none" strike="noStrike" cap="none" normalizeH="0" baseline="0">
                          <a:ln>
                            <a:noFill/>
                          </a:ln>
                          <a:solidFill>
                            <a:schemeClr val="tx1"/>
                          </a:solidFill>
                          <a:effectLst/>
                          <a:latin typeface="Arial" pitchFamily="34" charset="0"/>
                          <a:ea typeface="ＭＳ Ｐゴシック" pitchFamily="34" charset="-128"/>
                        </a:rPr>
                        <a:t>Ch 1</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921 MHz</a:t>
                      </a:r>
                      <a:br>
                        <a:rPr kumimoji="0" lang="en-US" sz="1400" b="0" i="0" u="none" strike="noStrike" cap="none" normalizeH="0" baseline="0">
                          <a:ln>
                            <a:noFill/>
                          </a:ln>
                          <a:solidFill>
                            <a:schemeClr val="tx1"/>
                          </a:solidFill>
                          <a:effectLst/>
                          <a:latin typeface="Arial" pitchFamily="34" charset="0"/>
                          <a:ea typeface="ＭＳ Ｐゴシック" pitchFamily="34" charset="-128"/>
                        </a:rPr>
                      </a:br>
                      <a:r>
                        <a:rPr kumimoji="0" lang="en-US" sz="1400" b="0" i="0" u="none" strike="noStrike" cap="none" normalizeH="0" baseline="0">
                          <a:ln>
                            <a:noFill/>
                          </a:ln>
                          <a:solidFill>
                            <a:schemeClr val="tx1"/>
                          </a:solidFill>
                          <a:effectLst/>
                          <a:latin typeface="Arial" pitchFamily="34" charset="0"/>
                          <a:ea typeface="ＭＳ Ｐゴシック" pitchFamily="34" charset="-128"/>
                        </a:rPr>
                        <a:t>Ch 1</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NA</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48825">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chemeClr val="tx1"/>
                          </a:solidFill>
                          <a:effectLst/>
                          <a:latin typeface="Arial" pitchFamily="34" charset="0"/>
                          <a:ea typeface="ＭＳ Ｐゴシック" pitchFamily="34" charset="-128"/>
                        </a:rPr>
                        <a:t>100kpbs</a:t>
                      </a:r>
                      <a:br>
                        <a:rPr kumimoji="0" lang="en-US" sz="1400" b="1" i="0" u="none" strike="noStrike" cap="none" normalizeH="0" baseline="0">
                          <a:ln>
                            <a:noFill/>
                          </a:ln>
                          <a:solidFill>
                            <a:schemeClr val="tx1"/>
                          </a:solidFill>
                          <a:effectLst/>
                          <a:latin typeface="Arial" pitchFamily="34" charset="0"/>
                          <a:ea typeface="ＭＳ Ｐゴシック" pitchFamily="34" charset="-128"/>
                        </a:rPr>
                      </a:br>
                      <a:r>
                        <a:rPr kumimoji="0" lang="en-US" sz="1400" b="1" i="0" u="none" strike="noStrike" cap="none" normalizeH="0" baseline="0">
                          <a:ln>
                            <a:noFill/>
                          </a:ln>
                          <a:solidFill>
                            <a:schemeClr val="tx1"/>
                          </a:solidFill>
                          <a:effectLst/>
                          <a:latin typeface="Arial" pitchFamily="34" charset="0"/>
                          <a:ea typeface="ＭＳ Ｐゴシック" pitchFamily="34" charset="-128"/>
                        </a:rPr>
                        <a:t>GFSK Modulation</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916 MHZ</a:t>
                      </a:r>
                      <a:br>
                        <a:rPr kumimoji="0" lang="en-US" sz="1400" b="0" i="0" u="none" strike="noStrike" cap="none" normalizeH="0" baseline="0">
                          <a:ln>
                            <a:noFill/>
                          </a:ln>
                          <a:solidFill>
                            <a:schemeClr val="tx1"/>
                          </a:solidFill>
                          <a:effectLst/>
                          <a:latin typeface="Arial" pitchFamily="34" charset="0"/>
                          <a:ea typeface="ＭＳ Ｐゴシック" pitchFamily="34" charset="-128"/>
                        </a:rPr>
                      </a:br>
                      <a:r>
                        <a:rPr kumimoji="0" lang="en-US" sz="1400" b="0" i="0" u="none" strike="noStrike" cap="none" normalizeH="0" baseline="0">
                          <a:ln>
                            <a:noFill/>
                          </a:ln>
                          <a:solidFill>
                            <a:schemeClr val="tx1"/>
                          </a:solidFill>
                          <a:effectLst/>
                          <a:latin typeface="Arial" pitchFamily="34" charset="0"/>
                          <a:ea typeface="ＭＳ Ｐゴシック" pitchFamily="34" charset="-128"/>
                        </a:rPr>
                        <a:t>Ch 2</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869 MHz</a:t>
                      </a: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Ch 2</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919 MHz</a:t>
                      </a: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pitchFamily="34" charset="0"/>
                          <a:ea typeface="ＭＳ Ｐゴシック" pitchFamily="34" charset="-128"/>
                        </a:rPr>
                        <a:t>Ch 2</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
                          <a:srgbClr val="000000"/>
                        </a:buClr>
                        <a:buSzPct val="79000"/>
                        <a:buFont typeface="Arial" pitchFamily="34" charset="0"/>
                        <a:buNone/>
                        <a:tabLst/>
                      </a:pPr>
                      <a:r>
                        <a:rPr kumimoji="0" lang="en-US" sz="1400" b="0" i="0" u="none" strike="noStrike" cap="none" normalizeH="0" baseline="0" dirty="0">
                          <a:ln>
                            <a:noFill/>
                          </a:ln>
                          <a:solidFill>
                            <a:schemeClr val="tx1"/>
                          </a:solidFill>
                          <a:effectLst/>
                          <a:latin typeface="Arial" pitchFamily="34" charset="0"/>
                          <a:ea typeface="ＭＳ Ｐゴシック" pitchFamily="34" charset="-128"/>
                        </a:rPr>
                        <a:t>919-926 MHz</a:t>
                      </a: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chemeClr val="tx1"/>
                          </a:solidFill>
                          <a:effectLst/>
                          <a:latin typeface="Arial" pitchFamily="34" charset="0"/>
                          <a:ea typeface="ＭＳ Ｐゴシック" pitchFamily="34" charset="-128"/>
                        </a:rPr>
                        <a:t>Ch 1 - 3</a:t>
                      </a:r>
                    </a:p>
                  </a:txBody>
                  <a:tcPr marL="91425" marR="91425" marT="68573" marB="6857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3" name="Slide Number Placeholder 2">
            <a:extLst>
              <a:ext uri="{FF2B5EF4-FFF2-40B4-BE49-F238E27FC236}">
                <a16:creationId xmlns:a16="http://schemas.microsoft.com/office/drawing/2014/main" id="{2804D3AD-E54D-4FB8-B677-E80243CFFFFD}"/>
              </a:ext>
            </a:extLst>
          </p:cNvPr>
          <p:cNvSpPr>
            <a:spLocks noGrp="1"/>
          </p:cNvSpPr>
          <p:nvPr>
            <p:ph type="sldNum" sz="quarter" idx="12"/>
          </p:nvPr>
        </p:nvSpPr>
        <p:spPr/>
        <p:txBody>
          <a:bodyPr/>
          <a:lstStyle/>
          <a:p>
            <a:fld id="{29A7BD92-6AE5-CF43-B276-274952F2BFB4}" type="slidenum">
              <a:rPr lang="en-US" smtClean="0"/>
              <a:pPr/>
              <a:t>3</a:t>
            </a:fld>
            <a:endParaRPr lang="en-US" dirty="0"/>
          </a:p>
        </p:txBody>
      </p:sp>
    </p:spTree>
    <p:extLst>
      <p:ext uri="{BB962C8B-B14F-4D97-AF65-F5344CB8AC3E}">
        <p14:creationId xmlns:p14="http://schemas.microsoft.com/office/powerpoint/2010/main" val="48312080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170C2-AEEA-044D-89EE-AB3AC9889E72}"/>
              </a:ext>
            </a:extLst>
          </p:cNvPr>
          <p:cNvSpPr>
            <a:spLocks noGrp="1"/>
          </p:cNvSpPr>
          <p:nvPr>
            <p:ph type="title"/>
          </p:nvPr>
        </p:nvSpPr>
        <p:spPr/>
        <p:txBody>
          <a:bodyPr/>
          <a:lstStyle/>
          <a:p>
            <a:r>
              <a:rPr lang="en-US" dirty="0"/>
              <a:t>Z-Wave PHY/MAC - ADDRESSING</a:t>
            </a:r>
          </a:p>
        </p:txBody>
      </p:sp>
      <p:sp>
        <p:nvSpPr>
          <p:cNvPr id="4" name="Content Placeholder 3">
            <a:extLst>
              <a:ext uri="{FF2B5EF4-FFF2-40B4-BE49-F238E27FC236}">
                <a16:creationId xmlns:a16="http://schemas.microsoft.com/office/drawing/2014/main" id="{6FC1977B-35CB-5743-8525-4D1B79CD54F7}"/>
              </a:ext>
            </a:extLst>
          </p:cNvPr>
          <p:cNvSpPr>
            <a:spLocks noGrp="1"/>
          </p:cNvSpPr>
          <p:nvPr>
            <p:ph sz="quarter" idx="13"/>
          </p:nvPr>
        </p:nvSpPr>
        <p:spPr/>
        <p:txBody>
          <a:bodyPr/>
          <a:lstStyle/>
          <a:p>
            <a:r>
              <a:rPr lang="en-US" dirty="0"/>
              <a:t>Home ID, 32 bit network identifier</a:t>
            </a:r>
          </a:p>
          <a:p>
            <a:pPr lvl="1"/>
            <a:r>
              <a:rPr lang="en-US" dirty="0"/>
              <a:t>Randomly generated in all unincluded nodes*</a:t>
            </a:r>
          </a:p>
          <a:p>
            <a:pPr lvl="1"/>
            <a:r>
              <a:rPr lang="en-US" dirty="0"/>
              <a:t>Home ID will be the same as Controller Home ID upon inclusion to its network</a:t>
            </a:r>
          </a:p>
          <a:p>
            <a:r>
              <a:rPr lang="en-US" dirty="0"/>
              <a:t>Node ID, 8 bit node identifier</a:t>
            </a:r>
          </a:p>
          <a:p>
            <a:pPr lvl="1"/>
            <a:r>
              <a:rPr lang="en-US" dirty="0"/>
              <a:t>0 at startup*</a:t>
            </a:r>
          </a:p>
          <a:p>
            <a:pPr lvl="1"/>
            <a:r>
              <a:rPr lang="en-US" dirty="0"/>
              <a:t>Changed at inclusion into network</a:t>
            </a:r>
          </a:p>
          <a:p>
            <a:pPr lvl="1"/>
            <a:r>
              <a:rPr lang="en-US" dirty="0"/>
              <a:t>Max nodes in a network 232</a:t>
            </a:r>
          </a:p>
          <a:p>
            <a:r>
              <a:rPr lang="en-US" dirty="0"/>
              <a:t>Frame Types</a:t>
            </a:r>
          </a:p>
          <a:p>
            <a:pPr lvl="1"/>
            <a:r>
              <a:rPr lang="en-US" dirty="0" err="1"/>
              <a:t>Singlecast</a:t>
            </a:r>
            <a:endParaRPr lang="en-US" dirty="0"/>
          </a:p>
          <a:p>
            <a:pPr lvl="1"/>
            <a:r>
              <a:rPr lang="en-US" dirty="0"/>
              <a:t>Multicast</a:t>
            </a:r>
          </a:p>
          <a:p>
            <a:pPr lvl="1"/>
            <a:r>
              <a:rPr lang="en-US" dirty="0"/>
              <a:t>Broadcast</a:t>
            </a:r>
          </a:p>
        </p:txBody>
      </p:sp>
      <p:sp>
        <p:nvSpPr>
          <p:cNvPr id="5" name="Slide Number Placeholder 4">
            <a:extLst>
              <a:ext uri="{FF2B5EF4-FFF2-40B4-BE49-F238E27FC236}">
                <a16:creationId xmlns:a16="http://schemas.microsoft.com/office/drawing/2014/main" id="{E14CB834-D387-2C42-9949-405646BCEC59}"/>
              </a:ext>
            </a:extLst>
          </p:cNvPr>
          <p:cNvSpPr>
            <a:spLocks noGrp="1"/>
          </p:cNvSpPr>
          <p:nvPr>
            <p:ph type="sldNum" sz="quarter" idx="17"/>
          </p:nvPr>
        </p:nvSpPr>
        <p:spPr/>
        <p:txBody>
          <a:bodyPr/>
          <a:lstStyle/>
          <a:p>
            <a:fld id="{29A7BD92-6AE5-CF43-B276-274952F2BFB4}" type="slidenum">
              <a:rPr lang="en-US" smtClean="0"/>
              <a:pPr/>
              <a:t>4</a:t>
            </a:fld>
            <a:endParaRPr lang="en-US" dirty="0"/>
          </a:p>
        </p:txBody>
      </p:sp>
      <p:graphicFrame>
        <p:nvGraphicFramePr>
          <p:cNvPr id="7" name="Table 6">
            <a:extLst>
              <a:ext uri="{FF2B5EF4-FFF2-40B4-BE49-F238E27FC236}">
                <a16:creationId xmlns:a16="http://schemas.microsoft.com/office/drawing/2014/main" id="{279DD69A-4215-8F4D-BAA0-7CD88A7023BF}"/>
              </a:ext>
            </a:extLst>
          </p:cNvPr>
          <p:cNvGraphicFramePr>
            <a:graphicFrameLocks noGrp="1"/>
          </p:cNvGraphicFramePr>
          <p:nvPr>
            <p:extLst/>
          </p:nvPr>
        </p:nvGraphicFramePr>
        <p:xfrm>
          <a:off x="685800" y="2508567"/>
          <a:ext cx="5951303" cy="3663633"/>
        </p:xfrm>
        <a:graphic>
          <a:graphicData uri="http://schemas.openxmlformats.org/drawingml/2006/table">
            <a:tbl>
              <a:tblPr firstRow="1" bandCol="1">
                <a:tableStyleId>{9D7B26C5-4107-4FEC-AEDC-1716B250A1EF}</a:tableStyleId>
              </a:tblPr>
              <a:tblGrid>
                <a:gridCol w="743377">
                  <a:extLst>
                    <a:ext uri="{9D8B030D-6E8A-4147-A177-3AD203B41FA5}">
                      <a16:colId xmlns:a16="http://schemas.microsoft.com/office/drawing/2014/main" val="1323022842"/>
                    </a:ext>
                  </a:extLst>
                </a:gridCol>
                <a:gridCol w="743377">
                  <a:extLst>
                    <a:ext uri="{9D8B030D-6E8A-4147-A177-3AD203B41FA5}">
                      <a16:colId xmlns:a16="http://schemas.microsoft.com/office/drawing/2014/main" val="3258026503"/>
                    </a:ext>
                  </a:extLst>
                </a:gridCol>
                <a:gridCol w="743377">
                  <a:extLst>
                    <a:ext uri="{9D8B030D-6E8A-4147-A177-3AD203B41FA5}">
                      <a16:colId xmlns:a16="http://schemas.microsoft.com/office/drawing/2014/main" val="3950232119"/>
                    </a:ext>
                  </a:extLst>
                </a:gridCol>
                <a:gridCol w="805505">
                  <a:extLst>
                    <a:ext uri="{9D8B030D-6E8A-4147-A177-3AD203B41FA5}">
                      <a16:colId xmlns:a16="http://schemas.microsoft.com/office/drawing/2014/main" val="2411675520"/>
                    </a:ext>
                  </a:extLst>
                </a:gridCol>
                <a:gridCol w="683392">
                  <a:extLst>
                    <a:ext uri="{9D8B030D-6E8A-4147-A177-3AD203B41FA5}">
                      <a16:colId xmlns:a16="http://schemas.microsoft.com/office/drawing/2014/main" val="1138237341"/>
                    </a:ext>
                  </a:extLst>
                </a:gridCol>
                <a:gridCol w="743377">
                  <a:extLst>
                    <a:ext uri="{9D8B030D-6E8A-4147-A177-3AD203B41FA5}">
                      <a16:colId xmlns:a16="http://schemas.microsoft.com/office/drawing/2014/main" val="4024542125"/>
                    </a:ext>
                  </a:extLst>
                </a:gridCol>
                <a:gridCol w="744806">
                  <a:extLst>
                    <a:ext uri="{9D8B030D-6E8A-4147-A177-3AD203B41FA5}">
                      <a16:colId xmlns:a16="http://schemas.microsoft.com/office/drawing/2014/main" val="2775204500"/>
                    </a:ext>
                  </a:extLst>
                </a:gridCol>
                <a:gridCol w="744092">
                  <a:extLst>
                    <a:ext uri="{9D8B030D-6E8A-4147-A177-3AD203B41FA5}">
                      <a16:colId xmlns:a16="http://schemas.microsoft.com/office/drawing/2014/main" val="896567246"/>
                    </a:ext>
                  </a:extLst>
                </a:gridCol>
              </a:tblGrid>
              <a:tr h="159018">
                <a:tc>
                  <a:txBody>
                    <a:bodyPr/>
                    <a:lstStyle/>
                    <a:p>
                      <a:pPr algn="ctr">
                        <a:lnSpc>
                          <a:spcPct val="107000"/>
                        </a:lnSpc>
                        <a:spcAft>
                          <a:spcPts val="0"/>
                        </a:spcAft>
                      </a:pPr>
                      <a:r>
                        <a:rPr lang="en-US" sz="1100" dirty="0">
                          <a:effectLst/>
                        </a:rPr>
                        <a:t>7</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T="0">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lnSpc>
                          <a:spcPct val="107000"/>
                        </a:lnSpc>
                        <a:spcAft>
                          <a:spcPts val="0"/>
                        </a:spcAft>
                      </a:pPr>
                      <a:r>
                        <a:rPr lang="en-US" sz="1100">
                          <a:effectLst/>
                        </a:rPr>
                        <a:t>6</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T="0">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lnSpc>
                          <a:spcPct val="107000"/>
                        </a:lnSpc>
                        <a:spcAft>
                          <a:spcPts val="0"/>
                        </a:spcAft>
                      </a:pPr>
                      <a:r>
                        <a:rPr lang="en-US" sz="1100">
                          <a:effectLst/>
                        </a:rPr>
                        <a:t>5</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T="0">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lnSpc>
                          <a:spcPct val="107000"/>
                        </a:lnSpc>
                        <a:spcAft>
                          <a:spcPts val="0"/>
                        </a:spcAft>
                      </a:pPr>
                      <a:r>
                        <a:rPr lang="en-US" sz="1100" dirty="0">
                          <a:effectLst/>
                        </a:rPr>
                        <a:t>4</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T="0">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lnSpc>
                          <a:spcPct val="107000"/>
                        </a:lnSpc>
                        <a:spcAft>
                          <a:spcPts val="0"/>
                        </a:spcAft>
                      </a:pPr>
                      <a:r>
                        <a:rPr lang="en-US" sz="1100">
                          <a:effectLst/>
                        </a:rPr>
                        <a:t>3</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T="0">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lnSpc>
                          <a:spcPct val="107000"/>
                        </a:lnSpc>
                        <a:spcAft>
                          <a:spcPts val="0"/>
                        </a:spcAft>
                      </a:pPr>
                      <a:r>
                        <a:rPr lang="en-US" sz="1100">
                          <a:effectLst/>
                        </a:rPr>
                        <a:t>2</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T="0">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lnSpc>
                          <a:spcPct val="107000"/>
                        </a:lnSpc>
                        <a:spcAft>
                          <a:spcPts val="0"/>
                        </a:spcAft>
                      </a:pPr>
                      <a:r>
                        <a:rPr lang="en-US" sz="1100" dirty="0">
                          <a:effectLst/>
                        </a:rPr>
                        <a:t>1</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T="0">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algn="ctr">
                        <a:lnSpc>
                          <a:spcPct val="107000"/>
                        </a:lnSpc>
                        <a:spcAft>
                          <a:spcPts val="0"/>
                        </a:spcAft>
                      </a:pPr>
                      <a:r>
                        <a:rPr lang="en-US" sz="1100" dirty="0">
                          <a:effectLst/>
                        </a:rPr>
                        <a:t>0</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T="0">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311492057"/>
                  </a:ext>
                </a:extLst>
              </a:tr>
              <a:tr h="159018">
                <a:tc gridSpan="8">
                  <a:txBody>
                    <a:bodyPr/>
                    <a:lstStyle/>
                    <a:p>
                      <a:pPr algn="ctr">
                        <a:lnSpc>
                          <a:spcPct val="107000"/>
                        </a:lnSpc>
                        <a:spcAft>
                          <a:spcPts val="0"/>
                        </a:spcAft>
                      </a:pPr>
                      <a:r>
                        <a:rPr lang="en-US" sz="1000" dirty="0">
                          <a:effectLst/>
                        </a:rPr>
                        <a:t>Home ID (0)</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lnT w="12700" cap="flat" cmpd="sng" algn="ctr">
                      <a:solidFill>
                        <a:schemeClr val="tx2"/>
                      </a:solidFill>
                      <a:prstDash val="solid"/>
                      <a:round/>
                      <a:headEnd type="none" w="med" len="med"/>
                      <a:tailEnd type="none" w="med" len="med"/>
                    </a:lnT>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82935674"/>
                  </a:ext>
                </a:extLst>
              </a:tr>
              <a:tr h="159018">
                <a:tc gridSpan="8">
                  <a:txBody>
                    <a:bodyPr/>
                    <a:lstStyle/>
                    <a:p>
                      <a:pPr algn="ctr">
                        <a:lnSpc>
                          <a:spcPct val="107000"/>
                        </a:lnSpc>
                        <a:spcAft>
                          <a:spcPts val="0"/>
                        </a:spcAft>
                      </a:pPr>
                      <a:r>
                        <a:rPr lang="en-US" sz="1000" dirty="0">
                          <a:effectLst/>
                        </a:rPr>
                        <a:t>Home ID (1)</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solidFill>
                      <a:schemeClr val="bg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123334008"/>
                  </a:ext>
                </a:extLst>
              </a:tr>
              <a:tr h="159018">
                <a:tc gridSpan="8">
                  <a:txBody>
                    <a:bodyPr/>
                    <a:lstStyle/>
                    <a:p>
                      <a:pPr algn="ctr">
                        <a:lnSpc>
                          <a:spcPct val="107000"/>
                        </a:lnSpc>
                        <a:spcAft>
                          <a:spcPts val="0"/>
                        </a:spcAft>
                      </a:pPr>
                      <a:r>
                        <a:rPr lang="en-US" sz="1000" dirty="0">
                          <a:effectLst/>
                        </a:rPr>
                        <a:t>Home ID (2)</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99965857"/>
                  </a:ext>
                </a:extLst>
              </a:tr>
              <a:tr h="159018">
                <a:tc gridSpan="8">
                  <a:txBody>
                    <a:bodyPr/>
                    <a:lstStyle/>
                    <a:p>
                      <a:pPr algn="ctr">
                        <a:lnSpc>
                          <a:spcPct val="107000"/>
                        </a:lnSpc>
                        <a:spcAft>
                          <a:spcPts val="0"/>
                        </a:spcAft>
                      </a:pPr>
                      <a:r>
                        <a:rPr lang="en-US" sz="1000" dirty="0">
                          <a:effectLst/>
                        </a:rPr>
                        <a:t>Home ID (3)</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solidFill>
                      <a:schemeClr val="bg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25586708"/>
                  </a:ext>
                </a:extLst>
              </a:tr>
              <a:tr h="159018">
                <a:tc gridSpan="8">
                  <a:txBody>
                    <a:bodyPr/>
                    <a:lstStyle/>
                    <a:p>
                      <a:pPr algn="ctr">
                        <a:lnSpc>
                          <a:spcPct val="107000"/>
                        </a:lnSpc>
                        <a:spcAft>
                          <a:spcPts val="0"/>
                        </a:spcAft>
                      </a:pPr>
                      <a:r>
                        <a:rPr lang="en-US" sz="1000" dirty="0">
                          <a:effectLst/>
                        </a:rPr>
                        <a:t>Source Node ID</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538370"/>
                  </a:ext>
                </a:extLst>
              </a:tr>
              <a:tr h="159018">
                <a:tc>
                  <a:txBody>
                    <a:bodyPr/>
                    <a:lstStyle/>
                    <a:p>
                      <a:pPr algn="ctr">
                        <a:lnSpc>
                          <a:spcPct val="107000"/>
                        </a:lnSpc>
                        <a:spcAft>
                          <a:spcPts val="0"/>
                        </a:spcAft>
                      </a:pPr>
                      <a:r>
                        <a:rPr lang="en-US" sz="1000" dirty="0">
                          <a:effectLst/>
                        </a:rPr>
                        <a:t>Routed</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solidFill>
                      <a:schemeClr val="bg2"/>
                    </a:solidFill>
                  </a:tcPr>
                </a:tc>
                <a:tc>
                  <a:txBody>
                    <a:bodyPr/>
                    <a:lstStyle/>
                    <a:p>
                      <a:pPr algn="ctr">
                        <a:lnSpc>
                          <a:spcPct val="107000"/>
                        </a:lnSpc>
                        <a:spcAft>
                          <a:spcPts val="0"/>
                        </a:spcAft>
                      </a:pPr>
                      <a:r>
                        <a:rPr lang="en-US" sz="1000" dirty="0">
                          <a:effectLst/>
                        </a:rPr>
                        <a:t>Ack</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solidFill>
                      <a:schemeClr val="bg2"/>
                    </a:solidFill>
                  </a:tcPr>
                </a:tc>
                <a:tc>
                  <a:txBody>
                    <a:bodyPr/>
                    <a:lstStyle/>
                    <a:p>
                      <a:pPr algn="ctr">
                        <a:lnSpc>
                          <a:spcPct val="107000"/>
                        </a:lnSpc>
                        <a:spcAft>
                          <a:spcPts val="0"/>
                        </a:spcAft>
                      </a:pPr>
                      <a:r>
                        <a:rPr lang="en-US" sz="1000" dirty="0">
                          <a:effectLst/>
                        </a:rPr>
                        <a:t>Low</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48260" marR="48260">
                    <a:solidFill>
                      <a:schemeClr val="bg2"/>
                    </a:solidFill>
                  </a:tcPr>
                </a:tc>
                <a:tc>
                  <a:txBody>
                    <a:bodyPr/>
                    <a:lstStyle/>
                    <a:p>
                      <a:pPr algn="ctr">
                        <a:lnSpc>
                          <a:spcPct val="107000"/>
                        </a:lnSpc>
                        <a:spcAft>
                          <a:spcPts val="0"/>
                        </a:spcAft>
                      </a:pPr>
                      <a:r>
                        <a:rPr lang="en-US" sz="1000" dirty="0">
                          <a:effectLst/>
                        </a:rPr>
                        <a:t>Speed</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solidFill>
                      <a:schemeClr val="bg2"/>
                    </a:solidFill>
                  </a:tcPr>
                </a:tc>
                <a:tc gridSpan="4">
                  <a:txBody>
                    <a:bodyPr/>
                    <a:lstStyle/>
                    <a:p>
                      <a:pPr algn="ctr">
                        <a:lnSpc>
                          <a:spcPct val="107000"/>
                        </a:lnSpc>
                        <a:spcAft>
                          <a:spcPts val="0"/>
                        </a:spcAft>
                      </a:pPr>
                      <a:r>
                        <a:rPr lang="en-US" sz="1000" dirty="0">
                          <a:effectLst/>
                        </a:rPr>
                        <a:t>Header Type</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solidFill>
                      <a:schemeClr val="bg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31395948"/>
                  </a:ext>
                </a:extLst>
              </a:tr>
              <a:tr h="159018">
                <a:tc gridSpan="3">
                  <a:txBody>
                    <a:bodyPr/>
                    <a:lstStyle/>
                    <a:p>
                      <a:pPr algn="ctr">
                        <a:lnSpc>
                          <a:spcPct val="107000"/>
                        </a:lnSpc>
                        <a:spcAft>
                          <a:spcPts val="0"/>
                        </a:spcAft>
                      </a:pPr>
                      <a:r>
                        <a:rPr lang="en-US" sz="1000" dirty="0">
                          <a:effectLst/>
                        </a:rPr>
                        <a:t>Wakeup </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noFill/>
                  </a:tcPr>
                </a:tc>
                <a:tc hMerge="1">
                  <a:txBody>
                    <a:bodyPr/>
                    <a:lstStyle/>
                    <a:p>
                      <a:endParaRPr lang="en-US"/>
                    </a:p>
                  </a:txBody>
                  <a:tcPr/>
                </a:tc>
                <a:tc hMerge="1">
                  <a:txBody>
                    <a:bodyPr/>
                    <a:lstStyle/>
                    <a:p>
                      <a:endParaRPr lang="en-US"/>
                    </a:p>
                  </a:txBody>
                  <a:tcPr/>
                </a:tc>
                <a:tc>
                  <a:txBody>
                    <a:bodyPr/>
                    <a:lstStyle/>
                    <a:p>
                      <a:pPr algn="ctr">
                        <a:lnSpc>
                          <a:spcPct val="107000"/>
                        </a:lnSpc>
                        <a:spcAft>
                          <a:spcPts val="0"/>
                        </a:spcAft>
                      </a:pPr>
                      <a:r>
                        <a:rPr lang="en-US" sz="1000" dirty="0">
                          <a:effectLst/>
                        </a:rPr>
                        <a:t>Reserved</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noFill/>
                  </a:tcPr>
                </a:tc>
                <a:tc gridSpan="4">
                  <a:txBody>
                    <a:bodyPr/>
                    <a:lstStyle/>
                    <a:p>
                      <a:pPr algn="ctr">
                        <a:lnSpc>
                          <a:spcPct val="107000"/>
                        </a:lnSpc>
                        <a:spcAft>
                          <a:spcPts val="0"/>
                        </a:spcAft>
                      </a:pPr>
                      <a:r>
                        <a:rPr lang="en-US" sz="1000" dirty="0">
                          <a:effectLst/>
                        </a:rPr>
                        <a:t>Sequence Number</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254738175"/>
                  </a:ext>
                </a:extLst>
              </a:tr>
              <a:tr h="159018">
                <a:tc gridSpan="8">
                  <a:txBody>
                    <a:bodyPr/>
                    <a:lstStyle/>
                    <a:p>
                      <a:pPr algn="ctr">
                        <a:lnSpc>
                          <a:spcPct val="107000"/>
                        </a:lnSpc>
                        <a:spcAft>
                          <a:spcPts val="0"/>
                        </a:spcAft>
                      </a:pPr>
                      <a:r>
                        <a:rPr lang="en-US" sz="1000" dirty="0">
                          <a:effectLst/>
                        </a:rPr>
                        <a:t>Length</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solidFill>
                      <a:schemeClr val="bg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848076544"/>
                  </a:ext>
                </a:extLst>
              </a:tr>
              <a:tr h="159018">
                <a:tc gridSpan="8">
                  <a:txBody>
                    <a:bodyPr/>
                    <a:lstStyle/>
                    <a:p>
                      <a:pPr algn="ctr">
                        <a:lnSpc>
                          <a:spcPct val="107000"/>
                        </a:lnSpc>
                        <a:spcAft>
                          <a:spcPts val="0"/>
                        </a:spcAft>
                      </a:pPr>
                      <a:r>
                        <a:rPr lang="en-US" sz="1000" dirty="0">
                          <a:effectLst/>
                        </a:rPr>
                        <a:t>Destination ID</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419999067"/>
                  </a:ext>
                </a:extLst>
              </a:tr>
              <a:tr h="159018">
                <a:tc gridSpan="8">
                  <a:txBody>
                    <a:bodyPr/>
                    <a:lstStyle/>
                    <a:p>
                      <a:pPr algn="ctr">
                        <a:lnSpc>
                          <a:spcPct val="107000"/>
                        </a:lnSpc>
                        <a:spcAft>
                          <a:spcPts val="0"/>
                        </a:spcAft>
                      </a:pPr>
                      <a:r>
                        <a:rPr lang="en-US" sz="1000" dirty="0">
                          <a:effectLst/>
                        </a:rPr>
                        <a:t>Data byte 0-x</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solidFill>
                      <a:schemeClr val="bg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088102377"/>
                  </a:ext>
                </a:extLst>
              </a:tr>
              <a:tr h="159018">
                <a:tc gridSpan="8">
                  <a:txBody>
                    <a:bodyPr/>
                    <a:lstStyle/>
                    <a:p>
                      <a:pPr algn="ctr">
                        <a:lnSpc>
                          <a:spcPct val="107000"/>
                        </a:lnSpc>
                        <a:spcAft>
                          <a:spcPts val="0"/>
                        </a:spcAft>
                      </a:pPr>
                      <a:r>
                        <a:rPr lang="en-US" sz="1000" dirty="0">
                          <a:effectLst/>
                        </a:rPr>
                        <a:t>..</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83535777"/>
                  </a:ext>
                </a:extLst>
              </a:tr>
              <a:tr h="159018">
                <a:tc gridSpan="8">
                  <a:txBody>
                    <a:bodyPr/>
                    <a:lstStyle/>
                    <a:p>
                      <a:pPr algn="ctr">
                        <a:lnSpc>
                          <a:spcPct val="107000"/>
                        </a:lnSpc>
                        <a:spcAft>
                          <a:spcPts val="0"/>
                        </a:spcAft>
                      </a:pPr>
                      <a:r>
                        <a:rPr lang="en-US" sz="1000" dirty="0">
                          <a:effectLst/>
                        </a:rPr>
                        <a:t>..</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solidFill>
                      <a:schemeClr val="bg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874780824"/>
                  </a:ext>
                </a:extLst>
              </a:tr>
              <a:tr h="159018">
                <a:tc gridSpan="8">
                  <a:txBody>
                    <a:bodyPr/>
                    <a:lstStyle/>
                    <a:p>
                      <a:pPr algn="ctr">
                        <a:lnSpc>
                          <a:spcPct val="107000"/>
                        </a:lnSpc>
                        <a:spcAft>
                          <a:spcPts val="0"/>
                        </a:spcAft>
                      </a:pPr>
                      <a:r>
                        <a:rPr lang="en-US" sz="1000" dirty="0">
                          <a:effectLst/>
                        </a:rPr>
                        <a:t>Checksum (0)</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390560616"/>
                  </a:ext>
                </a:extLst>
              </a:tr>
              <a:tr h="159018">
                <a:tc gridSpan="8">
                  <a:txBody>
                    <a:bodyPr/>
                    <a:lstStyle/>
                    <a:p>
                      <a:pPr algn="ctr">
                        <a:lnSpc>
                          <a:spcPct val="107000"/>
                        </a:lnSpc>
                        <a:spcAft>
                          <a:spcPts val="0"/>
                        </a:spcAft>
                      </a:pPr>
                      <a:r>
                        <a:rPr lang="en-US" sz="1000" dirty="0">
                          <a:effectLst/>
                        </a:rPr>
                        <a:t>Checksum (1)</a:t>
                      </a:r>
                      <a:endParaRPr lang="en-US" sz="1000" dirty="0">
                        <a:effectLst/>
                        <a:latin typeface="Arial" panose="020B0604020202020204" pitchFamily="34" charset="0"/>
                        <a:ea typeface="Times New Roman" panose="02020603050405020304" pitchFamily="18" charset="0"/>
                        <a:cs typeface="Times New Roman" panose="02020603050405020304" pitchFamily="18" charset="0"/>
                      </a:endParaRPr>
                    </a:p>
                  </a:txBody>
                  <a:tcPr>
                    <a:lnB w="12700" cmpd="sng">
                      <a:noFill/>
                    </a:lnB>
                    <a:solidFill>
                      <a:schemeClr val="bg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35874763"/>
                  </a:ext>
                </a:extLst>
              </a:tr>
            </a:tbl>
          </a:graphicData>
        </a:graphic>
      </p:graphicFrame>
      <p:grpSp>
        <p:nvGrpSpPr>
          <p:cNvPr id="19" name="Group 18">
            <a:extLst>
              <a:ext uri="{FF2B5EF4-FFF2-40B4-BE49-F238E27FC236}">
                <a16:creationId xmlns:a16="http://schemas.microsoft.com/office/drawing/2014/main" id="{5D44A073-79D4-A345-BD60-16B342BEBB5C}"/>
              </a:ext>
            </a:extLst>
          </p:cNvPr>
          <p:cNvGrpSpPr/>
          <p:nvPr/>
        </p:nvGrpSpPr>
        <p:grpSpPr>
          <a:xfrm>
            <a:off x="2369100" y="1145204"/>
            <a:ext cx="2416152" cy="917102"/>
            <a:chOff x="2126459" y="1145204"/>
            <a:chExt cx="2416152" cy="917102"/>
          </a:xfrm>
        </p:grpSpPr>
        <p:cxnSp>
          <p:nvCxnSpPr>
            <p:cNvPr id="9" name="Straight Arrow Connector 8">
              <a:extLst>
                <a:ext uri="{FF2B5EF4-FFF2-40B4-BE49-F238E27FC236}">
                  <a16:creationId xmlns:a16="http://schemas.microsoft.com/office/drawing/2014/main" id="{9DA84D5D-8599-4E42-9D7B-B5024C436D54}"/>
                </a:ext>
              </a:extLst>
            </p:cNvPr>
            <p:cNvCxnSpPr/>
            <p:nvPr/>
          </p:nvCxnSpPr>
          <p:spPr>
            <a:xfrm>
              <a:off x="2126459" y="1560167"/>
              <a:ext cx="2416152" cy="0"/>
            </a:xfrm>
            <a:prstGeom prst="straightConnector1">
              <a:avLst/>
            </a:prstGeom>
            <a:ln w="2540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859F7504-0A64-0F42-9B25-A9E62A435CBA}"/>
                </a:ext>
              </a:extLst>
            </p:cNvPr>
            <p:cNvCxnSpPr>
              <a:cxnSpLocks/>
            </p:cNvCxnSpPr>
            <p:nvPr/>
          </p:nvCxnSpPr>
          <p:spPr>
            <a:xfrm flipH="1">
              <a:off x="2126459" y="2062306"/>
              <a:ext cx="2416152" cy="0"/>
            </a:xfrm>
            <a:prstGeom prst="straightConnector1">
              <a:avLst/>
            </a:prstGeom>
            <a:ln w="25400">
              <a:tailEnd type="arrow" w="sm" len="sm"/>
            </a:ln>
          </p:spPr>
          <p:style>
            <a:lnRef idx="1">
              <a:schemeClr val="accent1"/>
            </a:lnRef>
            <a:fillRef idx="0">
              <a:schemeClr val="accent1"/>
            </a:fillRef>
            <a:effectRef idx="0">
              <a:schemeClr val="accent1"/>
            </a:effectRef>
            <a:fontRef idx="minor">
              <a:schemeClr val="tx1"/>
            </a:fontRef>
          </p:style>
        </p:cxnSp>
        <p:sp>
          <p:nvSpPr>
            <p:cNvPr id="11" name="Text Box 65">
              <a:extLst>
                <a:ext uri="{FF2B5EF4-FFF2-40B4-BE49-F238E27FC236}">
                  <a16:creationId xmlns:a16="http://schemas.microsoft.com/office/drawing/2014/main" id="{9AAECA0F-A2C9-6F4B-8436-A04E5B888345}"/>
                </a:ext>
              </a:extLst>
            </p:cNvPr>
            <p:cNvSpPr txBox="1">
              <a:spLocks noChangeArrowheads="1"/>
            </p:cNvSpPr>
            <p:nvPr/>
          </p:nvSpPr>
          <p:spPr bwMode="auto">
            <a:xfrm>
              <a:off x="2963279" y="1145204"/>
              <a:ext cx="742511"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bIns="45720">
              <a:spAutoFit/>
            </a:bodyPr>
            <a:lstStyle>
              <a:lvl1pPr eaLnBrk="0" hangingPunct="0">
                <a:defRPr sz="1000" b="1">
                  <a:solidFill>
                    <a:schemeClr val="tx1"/>
                  </a:solidFill>
                  <a:latin typeface="Arial" panose="020B0604020202020204" pitchFamily="34" charset="0"/>
                  <a:ea typeface="MS PGothic" panose="020B0600070205080204" pitchFamily="34" charset="-128"/>
                </a:defRPr>
              </a:lvl1pPr>
              <a:lvl2pPr marL="742950" indent="-285750" eaLnBrk="0" hangingPunct="0">
                <a:defRPr sz="1000" b="1">
                  <a:solidFill>
                    <a:schemeClr val="tx1"/>
                  </a:solidFill>
                  <a:latin typeface="Arial" panose="020B0604020202020204" pitchFamily="34" charset="0"/>
                  <a:ea typeface="MS PGothic" panose="020B0600070205080204" pitchFamily="34" charset="-128"/>
                </a:defRPr>
              </a:lvl2pPr>
              <a:lvl3pPr marL="1143000" indent="-228600" eaLnBrk="0" hangingPunct="0">
                <a:defRPr sz="1000" b="1">
                  <a:solidFill>
                    <a:schemeClr val="tx1"/>
                  </a:solidFill>
                  <a:latin typeface="Arial" panose="020B0604020202020204" pitchFamily="34" charset="0"/>
                  <a:ea typeface="MS PGothic" panose="020B0600070205080204" pitchFamily="34" charset="-128"/>
                </a:defRPr>
              </a:lvl3pPr>
              <a:lvl4pPr marL="1600200" indent="-228600" eaLnBrk="0" hangingPunct="0">
                <a:defRPr sz="1000" b="1">
                  <a:solidFill>
                    <a:schemeClr val="tx1"/>
                  </a:solidFill>
                  <a:latin typeface="Arial" panose="020B0604020202020204" pitchFamily="34" charset="0"/>
                  <a:ea typeface="MS PGothic" panose="020B0600070205080204" pitchFamily="34" charset="-128"/>
                </a:defRPr>
              </a:lvl4pPr>
              <a:lvl5pPr marL="2057400" indent="-228600" eaLnBrk="0" hangingPunct="0">
                <a:defRPr sz="1000" b="1">
                  <a:solidFill>
                    <a:schemeClr val="tx1"/>
                  </a:solidFill>
                  <a:latin typeface="Arial" panose="020B0604020202020204" pitchFamily="34" charset="0"/>
                  <a:ea typeface="MS PGothic" panose="020B0600070205080204" pitchFamily="34" charset="-128"/>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sz="1050" dirty="0" err="1">
                  <a:latin typeface="Calibri" panose="020F0502020204030204" pitchFamily="34" charset="0"/>
                  <a:cs typeface="Calibri" panose="020F0502020204030204" pitchFamily="34" charset="0"/>
                </a:rPr>
                <a:t>Singlecast</a:t>
              </a:r>
              <a:endParaRPr lang="en-US" altLang="en-US" sz="1050" dirty="0">
                <a:latin typeface="Calibri" panose="020F0502020204030204" pitchFamily="34" charset="0"/>
                <a:cs typeface="Calibri" panose="020F0502020204030204" pitchFamily="34" charset="0"/>
              </a:endParaRPr>
            </a:p>
            <a:p>
              <a:pPr algn="ctr" eaLnBrk="1" hangingPunct="1"/>
              <a:r>
                <a:rPr lang="en-US" altLang="en-US" sz="1050" b="0" dirty="0" err="1">
                  <a:latin typeface="Calibri" panose="020F0502020204030204" pitchFamily="34" charset="0"/>
                  <a:cs typeface="Calibri" panose="020F0502020204030204" pitchFamily="34" charset="0"/>
                </a:rPr>
                <a:t>Dest</a:t>
              </a:r>
              <a:r>
                <a:rPr lang="en-US" altLang="en-US" sz="1050" b="0" dirty="0">
                  <a:latin typeface="Calibri" panose="020F0502020204030204" pitchFamily="34" charset="0"/>
                  <a:cs typeface="Calibri" panose="020F0502020204030204" pitchFamily="34" charset="0"/>
                </a:rPr>
                <a:t> = 02</a:t>
              </a:r>
            </a:p>
          </p:txBody>
        </p:sp>
        <p:sp>
          <p:nvSpPr>
            <p:cNvPr id="12" name="Text Box 66">
              <a:extLst>
                <a:ext uri="{FF2B5EF4-FFF2-40B4-BE49-F238E27FC236}">
                  <a16:creationId xmlns:a16="http://schemas.microsoft.com/office/drawing/2014/main" id="{DB70E2AB-EF21-A548-BB7E-10BBCF42209A}"/>
                </a:ext>
              </a:extLst>
            </p:cNvPr>
            <p:cNvSpPr txBox="1">
              <a:spLocks noChangeArrowheads="1"/>
            </p:cNvSpPr>
            <p:nvPr/>
          </p:nvSpPr>
          <p:spPr bwMode="auto">
            <a:xfrm>
              <a:off x="2892747" y="1640221"/>
              <a:ext cx="883575"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bIns="45720">
              <a:spAutoFit/>
            </a:bodyPr>
            <a:lstStyle>
              <a:lvl1pPr eaLnBrk="0" hangingPunct="0">
                <a:defRPr sz="1000" b="1">
                  <a:solidFill>
                    <a:schemeClr val="tx1"/>
                  </a:solidFill>
                  <a:latin typeface="Arial" panose="020B0604020202020204" pitchFamily="34" charset="0"/>
                  <a:ea typeface="MS PGothic" panose="020B0600070205080204" pitchFamily="34" charset="-128"/>
                </a:defRPr>
              </a:lvl1pPr>
              <a:lvl2pPr marL="742950" indent="-285750" eaLnBrk="0" hangingPunct="0">
                <a:defRPr sz="1000" b="1">
                  <a:solidFill>
                    <a:schemeClr val="tx1"/>
                  </a:solidFill>
                  <a:latin typeface="Arial" panose="020B0604020202020204" pitchFamily="34" charset="0"/>
                  <a:ea typeface="MS PGothic" panose="020B0600070205080204" pitchFamily="34" charset="-128"/>
                </a:defRPr>
              </a:lvl2pPr>
              <a:lvl3pPr marL="1143000" indent="-228600" eaLnBrk="0" hangingPunct="0">
                <a:defRPr sz="1000" b="1">
                  <a:solidFill>
                    <a:schemeClr val="tx1"/>
                  </a:solidFill>
                  <a:latin typeface="Arial" panose="020B0604020202020204" pitchFamily="34" charset="0"/>
                  <a:ea typeface="MS PGothic" panose="020B0600070205080204" pitchFamily="34" charset="-128"/>
                </a:defRPr>
              </a:lvl3pPr>
              <a:lvl4pPr marL="1600200" indent="-228600" eaLnBrk="0" hangingPunct="0">
                <a:defRPr sz="1000" b="1">
                  <a:solidFill>
                    <a:schemeClr val="tx1"/>
                  </a:solidFill>
                  <a:latin typeface="Arial" panose="020B0604020202020204" pitchFamily="34" charset="0"/>
                  <a:ea typeface="MS PGothic" panose="020B0600070205080204" pitchFamily="34" charset="-128"/>
                </a:defRPr>
              </a:lvl4pPr>
              <a:lvl5pPr marL="2057400" indent="-228600" eaLnBrk="0" hangingPunct="0">
                <a:defRPr sz="1000" b="1">
                  <a:solidFill>
                    <a:schemeClr val="tx1"/>
                  </a:solidFill>
                  <a:latin typeface="Arial" panose="020B0604020202020204" pitchFamily="34" charset="0"/>
                  <a:ea typeface="MS PGothic" panose="020B0600070205080204" pitchFamily="34" charset="-128"/>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sz="1050" dirty="0">
                  <a:latin typeface="Calibri" panose="020F0502020204030204" pitchFamily="34" charset="0"/>
                  <a:cs typeface="Calibri" panose="020F0502020204030204" pitchFamily="34" charset="0"/>
                </a:rPr>
                <a:t>Transfer Ack</a:t>
              </a:r>
            </a:p>
            <a:p>
              <a:pPr algn="ctr" eaLnBrk="1" hangingPunct="1"/>
              <a:r>
                <a:rPr lang="en-US" altLang="en-US" sz="1050" b="0" dirty="0" err="1">
                  <a:latin typeface="Calibri" panose="020F0502020204030204" pitchFamily="34" charset="0"/>
                  <a:cs typeface="Calibri" panose="020F0502020204030204" pitchFamily="34" charset="0"/>
                </a:rPr>
                <a:t>Dest</a:t>
              </a:r>
              <a:r>
                <a:rPr lang="en-US" altLang="en-US" sz="1050" b="0" dirty="0">
                  <a:latin typeface="Calibri" panose="020F0502020204030204" pitchFamily="34" charset="0"/>
                  <a:cs typeface="Calibri" panose="020F0502020204030204" pitchFamily="34" charset="0"/>
                </a:rPr>
                <a:t> = 01</a:t>
              </a:r>
            </a:p>
          </p:txBody>
        </p:sp>
      </p:grpSp>
      <p:pic>
        <p:nvPicPr>
          <p:cNvPr id="16" name="Graphic 15">
            <a:extLst>
              <a:ext uri="{FF2B5EF4-FFF2-40B4-BE49-F238E27FC236}">
                <a16:creationId xmlns:a16="http://schemas.microsoft.com/office/drawing/2014/main" id="{E3D0F488-7D3D-0646-8ECE-46C9A2701C4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053191" y="1143000"/>
            <a:ext cx="1042809" cy="1042809"/>
          </a:xfrm>
          <a:prstGeom prst="rect">
            <a:avLst/>
          </a:prstGeom>
        </p:spPr>
      </p:pic>
      <p:pic>
        <p:nvPicPr>
          <p:cNvPr id="18" name="Graphic 17">
            <a:extLst>
              <a:ext uri="{FF2B5EF4-FFF2-40B4-BE49-F238E27FC236}">
                <a16:creationId xmlns:a16="http://schemas.microsoft.com/office/drawing/2014/main" id="{722D718D-A720-D749-A343-0924086114A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266971" y="1271408"/>
            <a:ext cx="914400" cy="914400"/>
          </a:xfrm>
          <a:prstGeom prst="rect">
            <a:avLst/>
          </a:prstGeom>
        </p:spPr>
      </p:pic>
    </p:spTree>
    <p:extLst>
      <p:ext uri="{BB962C8B-B14F-4D97-AF65-F5344CB8AC3E}">
        <p14:creationId xmlns:p14="http://schemas.microsoft.com/office/powerpoint/2010/main" val="2823880798"/>
      </p:ext>
    </p:extLst>
  </p:cSld>
  <p:clrMapOvr>
    <a:masterClrMapping/>
  </p:clrMapOvr>
  <p:transition spd="med">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9CAA437-D022-4014-BB6E-A27D24374A66}"/>
              </a:ext>
            </a:extLst>
          </p:cNvPr>
          <p:cNvSpPr>
            <a:spLocks noGrp="1"/>
          </p:cNvSpPr>
          <p:nvPr>
            <p:ph idx="10"/>
          </p:nvPr>
        </p:nvSpPr>
        <p:spPr/>
        <p:txBody>
          <a:bodyPr/>
          <a:lstStyle/>
          <a:p>
            <a:r>
              <a:rPr lang="en-US" altLang="en-US" dirty="0"/>
              <a:t>Routing Table</a:t>
            </a:r>
            <a:endParaRPr lang="en-US" dirty="0"/>
          </a:p>
          <a:p>
            <a:pPr lvl="1"/>
            <a:r>
              <a:rPr lang="en-US" dirty="0"/>
              <a:t>Routing table is built during inclusion</a:t>
            </a:r>
          </a:p>
          <a:p>
            <a:pPr lvl="1"/>
            <a:r>
              <a:rPr lang="en-US" dirty="0"/>
              <a:t>Routing table is updated on demand</a:t>
            </a:r>
          </a:p>
          <a:p>
            <a:endParaRPr lang="en-US" altLang="en-US" dirty="0"/>
          </a:p>
          <a:p>
            <a:r>
              <a:rPr lang="en-US" altLang="en-US" dirty="0"/>
              <a:t>Cached Routes</a:t>
            </a:r>
            <a:endParaRPr lang="en-US" dirty="0"/>
          </a:p>
          <a:p>
            <a:pPr lvl="1"/>
            <a:r>
              <a:rPr lang="en-US" dirty="0"/>
              <a:t>Last working route (LWR) are always cached and used first</a:t>
            </a:r>
          </a:p>
          <a:p>
            <a:pPr lvl="1"/>
            <a:r>
              <a:rPr lang="en-US" altLang="en-US" dirty="0"/>
              <a:t>Application Programmable Priority Routes</a:t>
            </a:r>
          </a:p>
          <a:p>
            <a:pPr lvl="2"/>
            <a:r>
              <a:rPr lang="en-US" dirty="0"/>
              <a:t>Application can push routes to the protocol</a:t>
            </a:r>
          </a:p>
          <a:p>
            <a:endParaRPr lang="en-US" dirty="0"/>
          </a:p>
          <a:p>
            <a:r>
              <a:rPr lang="en-US" dirty="0"/>
              <a:t>Dynamic route resolution</a:t>
            </a:r>
          </a:p>
          <a:p>
            <a:pPr lvl="1"/>
            <a:r>
              <a:rPr lang="en-US" dirty="0"/>
              <a:t>Explorer Frames and Intelligent Flooding</a:t>
            </a:r>
          </a:p>
          <a:p>
            <a:endParaRPr lang="en-US" dirty="0"/>
          </a:p>
        </p:txBody>
      </p:sp>
      <p:sp>
        <p:nvSpPr>
          <p:cNvPr id="2" name="Title 1">
            <a:extLst>
              <a:ext uri="{FF2B5EF4-FFF2-40B4-BE49-F238E27FC236}">
                <a16:creationId xmlns:a16="http://schemas.microsoft.com/office/drawing/2014/main" id="{93C52BFD-EA1F-4627-96B8-E7FFFFDAB8C8}"/>
              </a:ext>
            </a:extLst>
          </p:cNvPr>
          <p:cNvSpPr>
            <a:spLocks noGrp="1"/>
          </p:cNvSpPr>
          <p:nvPr>
            <p:ph type="title"/>
          </p:nvPr>
        </p:nvSpPr>
        <p:spPr/>
        <p:txBody>
          <a:bodyPr/>
          <a:lstStyle/>
          <a:p>
            <a:r>
              <a:rPr lang="en-US" dirty="0"/>
              <a:t>Z-Wave routing algorithm components</a:t>
            </a:r>
          </a:p>
        </p:txBody>
      </p:sp>
      <p:sp>
        <p:nvSpPr>
          <p:cNvPr id="3" name="Slide Number Placeholder 2">
            <a:extLst>
              <a:ext uri="{FF2B5EF4-FFF2-40B4-BE49-F238E27FC236}">
                <a16:creationId xmlns:a16="http://schemas.microsoft.com/office/drawing/2014/main" id="{92E1B03E-4882-4EE0-94B0-06DCE41A8AE6}"/>
              </a:ext>
            </a:extLst>
          </p:cNvPr>
          <p:cNvSpPr>
            <a:spLocks noGrp="1"/>
          </p:cNvSpPr>
          <p:nvPr>
            <p:ph type="sldNum" sz="quarter" idx="12"/>
          </p:nvPr>
        </p:nvSpPr>
        <p:spPr/>
        <p:txBody>
          <a:bodyPr/>
          <a:lstStyle/>
          <a:p>
            <a:fld id="{29A7BD92-6AE5-CF43-B276-274952F2BFB4}" type="slidenum">
              <a:rPr lang="en-US" smtClean="0"/>
              <a:pPr/>
              <a:t>5</a:t>
            </a:fld>
            <a:endParaRPr lang="en-US" dirty="0"/>
          </a:p>
        </p:txBody>
      </p:sp>
    </p:spTree>
    <p:extLst>
      <p:ext uri="{BB962C8B-B14F-4D97-AF65-F5344CB8AC3E}">
        <p14:creationId xmlns:p14="http://schemas.microsoft.com/office/powerpoint/2010/main" val="268786596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5BD97-AA15-D441-B90F-C827A4E85F63}"/>
              </a:ext>
            </a:extLst>
          </p:cNvPr>
          <p:cNvSpPr>
            <a:spLocks noGrp="1"/>
          </p:cNvSpPr>
          <p:nvPr>
            <p:ph type="title"/>
          </p:nvPr>
        </p:nvSpPr>
        <p:spPr/>
        <p:txBody>
          <a:bodyPr/>
          <a:lstStyle/>
          <a:p>
            <a:r>
              <a:rPr lang="en-US" dirty="0"/>
              <a:t>Z-Wave Routing</a:t>
            </a:r>
          </a:p>
        </p:txBody>
      </p:sp>
      <p:sp>
        <p:nvSpPr>
          <p:cNvPr id="4" name="Content Placeholder 3">
            <a:extLst>
              <a:ext uri="{FF2B5EF4-FFF2-40B4-BE49-F238E27FC236}">
                <a16:creationId xmlns:a16="http://schemas.microsoft.com/office/drawing/2014/main" id="{EBC44C0C-8B02-C445-B2FF-1F37F04441D1}"/>
              </a:ext>
            </a:extLst>
          </p:cNvPr>
          <p:cNvSpPr>
            <a:spLocks noGrp="1"/>
          </p:cNvSpPr>
          <p:nvPr>
            <p:ph sz="quarter" idx="13"/>
          </p:nvPr>
        </p:nvSpPr>
        <p:spPr/>
        <p:txBody>
          <a:bodyPr/>
          <a:lstStyle/>
          <a:p>
            <a:r>
              <a:rPr lang="en-US" dirty="0"/>
              <a:t>Routing</a:t>
            </a:r>
          </a:p>
          <a:p>
            <a:pPr lvl="1"/>
            <a:r>
              <a:rPr lang="en-US" dirty="0"/>
              <a:t>Source Routing – 4 hops max.</a:t>
            </a:r>
          </a:p>
          <a:p>
            <a:pPr lvl="1"/>
            <a:r>
              <a:rPr lang="en-US" dirty="0" err="1"/>
              <a:t>Singlecast</a:t>
            </a:r>
            <a:r>
              <a:rPr lang="en-US" dirty="0"/>
              <a:t> with silent acknowledge</a:t>
            </a:r>
          </a:p>
        </p:txBody>
      </p:sp>
      <p:sp>
        <p:nvSpPr>
          <p:cNvPr id="5" name="Slide Number Placeholder 4">
            <a:extLst>
              <a:ext uri="{FF2B5EF4-FFF2-40B4-BE49-F238E27FC236}">
                <a16:creationId xmlns:a16="http://schemas.microsoft.com/office/drawing/2014/main" id="{3297C3A1-B6C5-C34E-81CD-A73746B5042B}"/>
              </a:ext>
            </a:extLst>
          </p:cNvPr>
          <p:cNvSpPr>
            <a:spLocks noGrp="1"/>
          </p:cNvSpPr>
          <p:nvPr>
            <p:ph type="sldNum" sz="quarter" idx="17"/>
          </p:nvPr>
        </p:nvSpPr>
        <p:spPr/>
        <p:txBody>
          <a:bodyPr/>
          <a:lstStyle/>
          <a:p>
            <a:fld id="{29A7BD92-6AE5-CF43-B276-274952F2BFB4}" type="slidenum">
              <a:rPr lang="en-US" smtClean="0"/>
              <a:pPr/>
              <a:t>6</a:t>
            </a:fld>
            <a:endParaRPr lang="en-US" dirty="0"/>
          </a:p>
        </p:txBody>
      </p:sp>
      <p:cxnSp>
        <p:nvCxnSpPr>
          <p:cNvPr id="8" name="Straight Arrow Connector 7">
            <a:extLst>
              <a:ext uri="{FF2B5EF4-FFF2-40B4-BE49-F238E27FC236}">
                <a16:creationId xmlns:a16="http://schemas.microsoft.com/office/drawing/2014/main" id="{370E7983-B786-7244-88B9-47281C616D63}"/>
              </a:ext>
            </a:extLst>
          </p:cNvPr>
          <p:cNvCxnSpPr>
            <a:cxnSpLocks/>
          </p:cNvCxnSpPr>
          <p:nvPr/>
        </p:nvCxnSpPr>
        <p:spPr>
          <a:xfrm>
            <a:off x="1753256" y="3390111"/>
            <a:ext cx="1280160" cy="0"/>
          </a:xfrm>
          <a:prstGeom prst="straightConnector1">
            <a:avLst/>
          </a:prstGeom>
          <a:ln w="2540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6101238B-F93C-CF49-866E-DD830392B859}"/>
              </a:ext>
            </a:extLst>
          </p:cNvPr>
          <p:cNvCxnSpPr>
            <a:cxnSpLocks/>
          </p:cNvCxnSpPr>
          <p:nvPr/>
        </p:nvCxnSpPr>
        <p:spPr>
          <a:xfrm flipH="1">
            <a:off x="1753256" y="3752467"/>
            <a:ext cx="1280160" cy="0"/>
          </a:xfrm>
          <a:prstGeom prst="straightConnector1">
            <a:avLst/>
          </a:prstGeom>
          <a:ln w="25400">
            <a:prstDash val="sysDot"/>
            <a:tailEnd type="arrow" w="sm" len="sm"/>
          </a:ln>
        </p:spPr>
        <p:style>
          <a:lnRef idx="1">
            <a:schemeClr val="accent1"/>
          </a:lnRef>
          <a:fillRef idx="0">
            <a:schemeClr val="accent1"/>
          </a:fillRef>
          <a:effectRef idx="0">
            <a:schemeClr val="accent1"/>
          </a:effectRef>
          <a:fontRef idx="minor">
            <a:schemeClr val="tx1"/>
          </a:fontRef>
        </p:style>
      </p:cxnSp>
      <p:sp>
        <p:nvSpPr>
          <p:cNvPr id="10" name="Text Box 65">
            <a:extLst>
              <a:ext uri="{FF2B5EF4-FFF2-40B4-BE49-F238E27FC236}">
                <a16:creationId xmlns:a16="http://schemas.microsoft.com/office/drawing/2014/main" id="{B6E39EF7-00BA-0046-83E1-C7917298DA8A}"/>
              </a:ext>
            </a:extLst>
          </p:cNvPr>
          <p:cNvSpPr txBox="1">
            <a:spLocks noChangeArrowheads="1"/>
          </p:cNvSpPr>
          <p:nvPr/>
        </p:nvSpPr>
        <p:spPr bwMode="auto">
          <a:xfrm>
            <a:off x="1752776" y="3136195"/>
            <a:ext cx="128112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bIns="45720">
            <a:spAutoFit/>
          </a:bodyPr>
          <a:lstStyle>
            <a:lvl1pPr eaLnBrk="0" hangingPunct="0">
              <a:defRPr sz="1000" b="1">
                <a:solidFill>
                  <a:schemeClr val="tx1"/>
                </a:solidFill>
                <a:latin typeface="Arial" panose="020B0604020202020204" pitchFamily="34" charset="0"/>
                <a:ea typeface="MS PGothic" panose="020B0600070205080204" pitchFamily="34" charset="-128"/>
              </a:defRPr>
            </a:lvl1pPr>
            <a:lvl2pPr marL="742950" indent="-285750" eaLnBrk="0" hangingPunct="0">
              <a:defRPr sz="1000" b="1">
                <a:solidFill>
                  <a:schemeClr val="tx1"/>
                </a:solidFill>
                <a:latin typeface="Arial" panose="020B0604020202020204" pitchFamily="34" charset="0"/>
                <a:ea typeface="MS PGothic" panose="020B0600070205080204" pitchFamily="34" charset="-128"/>
              </a:defRPr>
            </a:lvl2pPr>
            <a:lvl3pPr marL="1143000" indent="-228600" eaLnBrk="0" hangingPunct="0">
              <a:defRPr sz="1000" b="1">
                <a:solidFill>
                  <a:schemeClr val="tx1"/>
                </a:solidFill>
                <a:latin typeface="Arial" panose="020B0604020202020204" pitchFamily="34" charset="0"/>
                <a:ea typeface="MS PGothic" panose="020B0600070205080204" pitchFamily="34" charset="-128"/>
              </a:defRPr>
            </a:lvl3pPr>
            <a:lvl4pPr marL="1600200" indent="-228600" eaLnBrk="0" hangingPunct="0">
              <a:defRPr sz="1000" b="1">
                <a:solidFill>
                  <a:schemeClr val="tx1"/>
                </a:solidFill>
                <a:latin typeface="Arial" panose="020B0604020202020204" pitchFamily="34" charset="0"/>
                <a:ea typeface="MS PGothic" panose="020B0600070205080204" pitchFamily="34" charset="-128"/>
              </a:defRPr>
            </a:lvl4pPr>
            <a:lvl5pPr marL="2057400" indent="-228600" eaLnBrk="0" hangingPunct="0">
              <a:defRPr sz="1000" b="1">
                <a:solidFill>
                  <a:schemeClr val="tx1"/>
                </a:solidFill>
                <a:latin typeface="Arial" panose="020B0604020202020204" pitchFamily="34" charset="0"/>
                <a:ea typeface="MS PGothic" panose="020B0600070205080204" pitchFamily="34" charset="-128"/>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b="0" dirty="0">
                <a:latin typeface="Calibri" panose="020F0502020204030204" pitchFamily="34" charset="0"/>
                <a:cs typeface="Calibri" panose="020F0502020204030204" pitchFamily="34" charset="0"/>
              </a:rPr>
              <a:t>Routed </a:t>
            </a:r>
            <a:r>
              <a:rPr lang="en-US" altLang="en-US" b="0" dirty="0" err="1">
                <a:latin typeface="Calibri" panose="020F0502020204030204" pitchFamily="34" charset="0"/>
                <a:cs typeface="Calibri" panose="020F0502020204030204" pitchFamily="34" charset="0"/>
              </a:rPr>
              <a:t>Singlecast</a:t>
            </a:r>
            <a:r>
              <a:rPr lang="en-US" altLang="en-US" b="0" dirty="0">
                <a:latin typeface="Calibri" panose="020F0502020204030204" pitchFamily="34" charset="0"/>
                <a:cs typeface="Calibri" panose="020F0502020204030204" pitchFamily="34" charset="0"/>
              </a:rPr>
              <a:t> (1)</a:t>
            </a:r>
          </a:p>
        </p:txBody>
      </p:sp>
      <p:sp>
        <p:nvSpPr>
          <p:cNvPr id="11" name="Text Box 66">
            <a:extLst>
              <a:ext uri="{FF2B5EF4-FFF2-40B4-BE49-F238E27FC236}">
                <a16:creationId xmlns:a16="http://schemas.microsoft.com/office/drawing/2014/main" id="{2DBFBFD7-0163-B044-BBC4-E257A60973E0}"/>
              </a:ext>
            </a:extLst>
          </p:cNvPr>
          <p:cNvSpPr txBox="1">
            <a:spLocks noChangeArrowheads="1"/>
          </p:cNvSpPr>
          <p:nvPr/>
        </p:nvSpPr>
        <p:spPr bwMode="auto">
          <a:xfrm>
            <a:off x="1901520" y="3406218"/>
            <a:ext cx="97815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tIns="137160" bIns="45720">
            <a:spAutoFit/>
          </a:bodyPr>
          <a:lstStyle>
            <a:lvl1pPr eaLnBrk="0" hangingPunct="0">
              <a:defRPr sz="1000" b="1">
                <a:solidFill>
                  <a:schemeClr val="tx1"/>
                </a:solidFill>
                <a:latin typeface="Arial" panose="020B0604020202020204" pitchFamily="34" charset="0"/>
                <a:ea typeface="MS PGothic" panose="020B0600070205080204" pitchFamily="34" charset="-128"/>
              </a:defRPr>
            </a:lvl1pPr>
            <a:lvl2pPr marL="742950" indent="-285750" eaLnBrk="0" hangingPunct="0">
              <a:defRPr sz="1000" b="1">
                <a:solidFill>
                  <a:schemeClr val="tx1"/>
                </a:solidFill>
                <a:latin typeface="Arial" panose="020B0604020202020204" pitchFamily="34" charset="0"/>
                <a:ea typeface="MS PGothic" panose="020B0600070205080204" pitchFamily="34" charset="-128"/>
              </a:defRPr>
            </a:lvl2pPr>
            <a:lvl3pPr marL="1143000" indent="-228600" eaLnBrk="0" hangingPunct="0">
              <a:defRPr sz="1000" b="1">
                <a:solidFill>
                  <a:schemeClr val="tx1"/>
                </a:solidFill>
                <a:latin typeface="Arial" panose="020B0604020202020204" pitchFamily="34" charset="0"/>
                <a:ea typeface="MS PGothic" panose="020B0600070205080204" pitchFamily="34" charset="-128"/>
              </a:defRPr>
            </a:lvl3pPr>
            <a:lvl4pPr marL="1600200" indent="-228600" eaLnBrk="0" hangingPunct="0">
              <a:defRPr sz="1000" b="1">
                <a:solidFill>
                  <a:schemeClr val="tx1"/>
                </a:solidFill>
                <a:latin typeface="Arial" panose="020B0604020202020204" pitchFamily="34" charset="0"/>
                <a:ea typeface="MS PGothic" panose="020B0600070205080204" pitchFamily="34" charset="-128"/>
              </a:defRPr>
            </a:lvl4pPr>
            <a:lvl5pPr marL="2057400" indent="-228600" eaLnBrk="0" hangingPunct="0">
              <a:defRPr sz="1000" b="1">
                <a:solidFill>
                  <a:schemeClr val="tx1"/>
                </a:solidFill>
                <a:latin typeface="Arial" panose="020B0604020202020204" pitchFamily="34" charset="0"/>
                <a:ea typeface="MS PGothic" panose="020B0600070205080204" pitchFamily="34" charset="-128"/>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b="0" dirty="0">
                <a:latin typeface="Calibri" panose="020F0502020204030204" pitchFamily="34" charset="0"/>
                <a:cs typeface="Calibri" panose="020F0502020204030204" pitchFamily="34" charset="0"/>
              </a:rPr>
              <a:t>Routed Ack (4) </a:t>
            </a:r>
          </a:p>
        </p:txBody>
      </p:sp>
      <p:pic>
        <p:nvPicPr>
          <p:cNvPr id="12" name="Graphic 11">
            <a:extLst>
              <a:ext uri="{FF2B5EF4-FFF2-40B4-BE49-F238E27FC236}">
                <a16:creationId xmlns:a16="http://schemas.microsoft.com/office/drawing/2014/main" id="{11D682FB-E679-4A41-A50B-54BF994A619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171860" y="3190759"/>
            <a:ext cx="933682" cy="933682"/>
          </a:xfrm>
          <a:prstGeom prst="rect">
            <a:avLst/>
          </a:prstGeom>
        </p:spPr>
      </p:pic>
      <p:pic>
        <p:nvPicPr>
          <p:cNvPr id="13" name="Graphic 12">
            <a:extLst>
              <a:ext uri="{FF2B5EF4-FFF2-40B4-BE49-F238E27FC236}">
                <a16:creationId xmlns:a16="http://schemas.microsoft.com/office/drawing/2014/main" id="{F3F25D26-6160-DD44-8E03-9604E211F0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0816" y="3264604"/>
            <a:ext cx="914400" cy="914400"/>
          </a:xfrm>
          <a:prstGeom prst="rect">
            <a:avLst/>
          </a:prstGeom>
        </p:spPr>
      </p:pic>
      <p:cxnSp>
        <p:nvCxnSpPr>
          <p:cNvPr id="36" name="Straight Arrow Connector 35">
            <a:extLst>
              <a:ext uri="{FF2B5EF4-FFF2-40B4-BE49-F238E27FC236}">
                <a16:creationId xmlns:a16="http://schemas.microsoft.com/office/drawing/2014/main" id="{B39918E1-230D-0E40-8A00-1F76C6BD19F2}"/>
              </a:ext>
            </a:extLst>
          </p:cNvPr>
          <p:cNvCxnSpPr>
            <a:cxnSpLocks/>
          </p:cNvCxnSpPr>
          <p:nvPr/>
        </p:nvCxnSpPr>
        <p:spPr>
          <a:xfrm flipH="1">
            <a:off x="1753256" y="4098715"/>
            <a:ext cx="1280160" cy="0"/>
          </a:xfrm>
          <a:prstGeom prst="straightConnector1">
            <a:avLst/>
          </a:prstGeom>
          <a:ln w="25400">
            <a:prstDash val="solid"/>
            <a:headEnd type="arrow" w="sm" len="sm"/>
            <a:tailEnd type="none" w="sm" len="sm"/>
          </a:ln>
        </p:spPr>
        <p:style>
          <a:lnRef idx="1">
            <a:schemeClr val="accent1"/>
          </a:lnRef>
          <a:fillRef idx="0">
            <a:schemeClr val="accent1"/>
          </a:fillRef>
          <a:effectRef idx="0">
            <a:schemeClr val="accent1"/>
          </a:effectRef>
          <a:fontRef idx="minor">
            <a:schemeClr val="tx1"/>
          </a:fontRef>
        </p:style>
      </p:cxnSp>
      <p:sp>
        <p:nvSpPr>
          <p:cNvPr id="37" name="Text Box 66">
            <a:extLst>
              <a:ext uri="{FF2B5EF4-FFF2-40B4-BE49-F238E27FC236}">
                <a16:creationId xmlns:a16="http://schemas.microsoft.com/office/drawing/2014/main" id="{90949134-0700-9741-975B-E87127C9255D}"/>
              </a:ext>
            </a:extLst>
          </p:cNvPr>
          <p:cNvSpPr txBox="1">
            <a:spLocks noChangeArrowheads="1"/>
          </p:cNvSpPr>
          <p:nvPr/>
        </p:nvSpPr>
        <p:spPr bwMode="auto">
          <a:xfrm>
            <a:off x="2109911" y="3752466"/>
            <a:ext cx="561372"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tIns="137160" bIns="45720">
            <a:spAutoFit/>
          </a:bodyPr>
          <a:lstStyle>
            <a:lvl1pPr eaLnBrk="0" hangingPunct="0">
              <a:defRPr sz="1000" b="1">
                <a:solidFill>
                  <a:schemeClr val="tx1"/>
                </a:solidFill>
                <a:latin typeface="Arial" panose="020B0604020202020204" pitchFamily="34" charset="0"/>
                <a:ea typeface="MS PGothic" panose="020B0600070205080204" pitchFamily="34" charset="-128"/>
              </a:defRPr>
            </a:lvl1pPr>
            <a:lvl2pPr marL="742950" indent="-285750" eaLnBrk="0" hangingPunct="0">
              <a:defRPr sz="1000" b="1">
                <a:solidFill>
                  <a:schemeClr val="tx1"/>
                </a:solidFill>
                <a:latin typeface="Arial" panose="020B0604020202020204" pitchFamily="34" charset="0"/>
                <a:ea typeface="MS PGothic" panose="020B0600070205080204" pitchFamily="34" charset="-128"/>
              </a:defRPr>
            </a:lvl2pPr>
            <a:lvl3pPr marL="1143000" indent="-228600" eaLnBrk="0" hangingPunct="0">
              <a:defRPr sz="1000" b="1">
                <a:solidFill>
                  <a:schemeClr val="tx1"/>
                </a:solidFill>
                <a:latin typeface="Arial" panose="020B0604020202020204" pitchFamily="34" charset="0"/>
                <a:ea typeface="MS PGothic" panose="020B0600070205080204" pitchFamily="34" charset="-128"/>
              </a:defRPr>
            </a:lvl3pPr>
            <a:lvl4pPr marL="1600200" indent="-228600" eaLnBrk="0" hangingPunct="0">
              <a:defRPr sz="1000" b="1">
                <a:solidFill>
                  <a:schemeClr val="tx1"/>
                </a:solidFill>
                <a:latin typeface="Arial" panose="020B0604020202020204" pitchFamily="34" charset="0"/>
                <a:ea typeface="MS PGothic" panose="020B0600070205080204" pitchFamily="34" charset="-128"/>
              </a:defRPr>
            </a:lvl4pPr>
            <a:lvl5pPr marL="2057400" indent="-228600" eaLnBrk="0" hangingPunct="0">
              <a:defRPr sz="1000" b="1">
                <a:solidFill>
                  <a:schemeClr val="tx1"/>
                </a:solidFill>
                <a:latin typeface="Arial" panose="020B0604020202020204" pitchFamily="34" charset="0"/>
                <a:ea typeface="MS PGothic" panose="020B0600070205080204" pitchFamily="34" charset="-128"/>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b="0" dirty="0">
                <a:latin typeface="Calibri" panose="020F0502020204030204" pitchFamily="34" charset="0"/>
                <a:cs typeface="Calibri" panose="020F0502020204030204" pitchFamily="34" charset="0"/>
              </a:rPr>
              <a:t>Ack (5)</a:t>
            </a:r>
          </a:p>
        </p:txBody>
      </p:sp>
      <p:pic>
        <p:nvPicPr>
          <p:cNvPr id="42" name="Graphic 41">
            <a:extLst>
              <a:ext uri="{FF2B5EF4-FFF2-40B4-BE49-F238E27FC236}">
                <a16:creationId xmlns:a16="http://schemas.microsoft.com/office/drawing/2014/main" id="{AE191475-76DA-5645-B27D-5A59A94BB49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61967" y="3136195"/>
            <a:ext cx="1042809" cy="1042809"/>
          </a:xfrm>
          <a:prstGeom prst="rect">
            <a:avLst/>
          </a:prstGeom>
        </p:spPr>
      </p:pic>
      <p:cxnSp>
        <p:nvCxnSpPr>
          <p:cNvPr id="43" name="Straight Arrow Connector 42">
            <a:extLst>
              <a:ext uri="{FF2B5EF4-FFF2-40B4-BE49-F238E27FC236}">
                <a16:creationId xmlns:a16="http://schemas.microsoft.com/office/drawing/2014/main" id="{06EF3ED0-2B9F-C347-9208-E89CCAC1F453}"/>
              </a:ext>
            </a:extLst>
          </p:cNvPr>
          <p:cNvCxnSpPr>
            <a:cxnSpLocks/>
          </p:cNvCxnSpPr>
          <p:nvPr/>
        </p:nvCxnSpPr>
        <p:spPr>
          <a:xfrm>
            <a:off x="4243986" y="3390111"/>
            <a:ext cx="1280160" cy="0"/>
          </a:xfrm>
          <a:prstGeom prst="straightConnector1">
            <a:avLst/>
          </a:prstGeom>
          <a:ln w="2540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05BE3DD5-0A32-1844-AD42-F037AA709F86}"/>
              </a:ext>
            </a:extLst>
          </p:cNvPr>
          <p:cNvCxnSpPr>
            <a:cxnSpLocks/>
          </p:cNvCxnSpPr>
          <p:nvPr/>
        </p:nvCxnSpPr>
        <p:spPr>
          <a:xfrm flipH="1">
            <a:off x="4243986" y="3752467"/>
            <a:ext cx="1280160" cy="0"/>
          </a:xfrm>
          <a:prstGeom prst="straightConnector1">
            <a:avLst/>
          </a:prstGeom>
          <a:ln w="25400">
            <a:prstDash val="sysDot"/>
            <a:tailEnd type="arrow" w="sm" len="sm"/>
          </a:ln>
        </p:spPr>
        <p:style>
          <a:lnRef idx="1">
            <a:schemeClr val="accent1"/>
          </a:lnRef>
          <a:fillRef idx="0">
            <a:schemeClr val="accent1"/>
          </a:fillRef>
          <a:effectRef idx="0">
            <a:schemeClr val="accent1"/>
          </a:effectRef>
          <a:fontRef idx="minor">
            <a:schemeClr val="tx1"/>
          </a:fontRef>
        </p:style>
      </p:cxnSp>
      <p:sp>
        <p:nvSpPr>
          <p:cNvPr id="45" name="Text Box 65">
            <a:extLst>
              <a:ext uri="{FF2B5EF4-FFF2-40B4-BE49-F238E27FC236}">
                <a16:creationId xmlns:a16="http://schemas.microsoft.com/office/drawing/2014/main" id="{5DAA0B48-5717-EB49-9804-55F5F4DB8EF1}"/>
              </a:ext>
            </a:extLst>
          </p:cNvPr>
          <p:cNvSpPr txBox="1">
            <a:spLocks noChangeArrowheads="1"/>
          </p:cNvSpPr>
          <p:nvPr/>
        </p:nvSpPr>
        <p:spPr bwMode="auto">
          <a:xfrm>
            <a:off x="4243506" y="3136195"/>
            <a:ext cx="128112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bIns="45720">
            <a:spAutoFit/>
          </a:bodyPr>
          <a:lstStyle>
            <a:lvl1pPr eaLnBrk="0" hangingPunct="0">
              <a:defRPr sz="1000" b="1">
                <a:solidFill>
                  <a:schemeClr val="tx1"/>
                </a:solidFill>
                <a:latin typeface="Arial" panose="020B0604020202020204" pitchFamily="34" charset="0"/>
                <a:ea typeface="MS PGothic" panose="020B0600070205080204" pitchFamily="34" charset="-128"/>
              </a:defRPr>
            </a:lvl1pPr>
            <a:lvl2pPr marL="742950" indent="-285750" eaLnBrk="0" hangingPunct="0">
              <a:defRPr sz="1000" b="1">
                <a:solidFill>
                  <a:schemeClr val="tx1"/>
                </a:solidFill>
                <a:latin typeface="Arial" panose="020B0604020202020204" pitchFamily="34" charset="0"/>
                <a:ea typeface="MS PGothic" panose="020B0600070205080204" pitchFamily="34" charset="-128"/>
              </a:defRPr>
            </a:lvl2pPr>
            <a:lvl3pPr marL="1143000" indent="-228600" eaLnBrk="0" hangingPunct="0">
              <a:defRPr sz="1000" b="1">
                <a:solidFill>
                  <a:schemeClr val="tx1"/>
                </a:solidFill>
                <a:latin typeface="Arial" panose="020B0604020202020204" pitchFamily="34" charset="0"/>
                <a:ea typeface="MS PGothic" panose="020B0600070205080204" pitchFamily="34" charset="-128"/>
              </a:defRPr>
            </a:lvl3pPr>
            <a:lvl4pPr marL="1600200" indent="-228600" eaLnBrk="0" hangingPunct="0">
              <a:defRPr sz="1000" b="1">
                <a:solidFill>
                  <a:schemeClr val="tx1"/>
                </a:solidFill>
                <a:latin typeface="Arial" panose="020B0604020202020204" pitchFamily="34" charset="0"/>
                <a:ea typeface="MS PGothic" panose="020B0600070205080204" pitchFamily="34" charset="-128"/>
              </a:defRPr>
            </a:lvl4pPr>
            <a:lvl5pPr marL="2057400" indent="-228600" eaLnBrk="0" hangingPunct="0">
              <a:defRPr sz="1000" b="1">
                <a:solidFill>
                  <a:schemeClr val="tx1"/>
                </a:solidFill>
                <a:latin typeface="Arial" panose="020B0604020202020204" pitchFamily="34" charset="0"/>
                <a:ea typeface="MS PGothic" panose="020B0600070205080204" pitchFamily="34" charset="-128"/>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b="0" dirty="0">
                <a:latin typeface="Calibri" panose="020F0502020204030204" pitchFamily="34" charset="0"/>
                <a:cs typeface="Calibri" panose="020F0502020204030204" pitchFamily="34" charset="0"/>
              </a:rPr>
              <a:t>Routed </a:t>
            </a:r>
            <a:r>
              <a:rPr lang="en-US" altLang="en-US" b="0" dirty="0" err="1">
                <a:latin typeface="Calibri" panose="020F0502020204030204" pitchFamily="34" charset="0"/>
                <a:cs typeface="Calibri" panose="020F0502020204030204" pitchFamily="34" charset="0"/>
              </a:rPr>
              <a:t>Singlecast</a:t>
            </a:r>
            <a:r>
              <a:rPr lang="en-US" altLang="en-US" b="0" dirty="0">
                <a:latin typeface="Calibri" panose="020F0502020204030204" pitchFamily="34" charset="0"/>
                <a:cs typeface="Calibri" panose="020F0502020204030204" pitchFamily="34" charset="0"/>
              </a:rPr>
              <a:t> (2)</a:t>
            </a:r>
          </a:p>
        </p:txBody>
      </p:sp>
      <p:sp>
        <p:nvSpPr>
          <p:cNvPr id="46" name="Text Box 66">
            <a:extLst>
              <a:ext uri="{FF2B5EF4-FFF2-40B4-BE49-F238E27FC236}">
                <a16:creationId xmlns:a16="http://schemas.microsoft.com/office/drawing/2014/main" id="{61A5A6F0-6537-854B-9446-94B9E06023AA}"/>
              </a:ext>
            </a:extLst>
          </p:cNvPr>
          <p:cNvSpPr txBox="1">
            <a:spLocks noChangeArrowheads="1"/>
          </p:cNvSpPr>
          <p:nvPr/>
        </p:nvSpPr>
        <p:spPr bwMode="auto">
          <a:xfrm>
            <a:off x="4394678" y="3406218"/>
            <a:ext cx="97815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tIns="137160" bIns="45720">
            <a:spAutoFit/>
          </a:bodyPr>
          <a:lstStyle>
            <a:lvl1pPr eaLnBrk="0" hangingPunct="0">
              <a:defRPr sz="1000" b="1">
                <a:solidFill>
                  <a:schemeClr val="tx1"/>
                </a:solidFill>
                <a:latin typeface="Arial" panose="020B0604020202020204" pitchFamily="34" charset="0"/>
                <a:ea typeface="MS PGothic" panose="020B0600070205080204" pitchFamily="34" charset="-128"/>
              </a:defRPr>
            </a:lvl1pPr>
            <a:lvl2pPr marL="742950" indent="-285750" eaLnBrk="0" hangingPunct="0">
              <a:defRPr sz="1000" b="1">
                <a:solidFill>
                  <a:schemeClr val="tx1"/>
                </a:solidFill>
                <a:latin typeface="Arial" panose="020B0604020202020204" pitchFamily="34" charset="0"/>
                <a:ea typeface="MS PGothic" panose="020B0600070205080204" pitchFamily="34" charset="-128"/>
              </a:defRPr>
            </a:lvl2pPr>
            <a:lvl3pPr marL="1143000" indent="-228600" eaLnBrk="0" hangingPunct="0">
              <a:defRPr sz="1000" b="1">
                <a:solidFill>
                  <a:schemeClr val="tx1"/>
                </a:solidFill>
                <a:latin typeface="Arial" panose="020B0604020202020204" pitchFamily="34" charset="0"/>
                <a:ea typeface="MS PGothic" panose="020B0600070205080204" pitchFamily="34" charset="-128"/>
              </a:defRPr>
            </a:lvl3pPr>
            <a:lvl4pPr marL="1600200" indent="-228600" eaLnBrk="0" hangingPunct="0">
              <a:defRPr sz="1000" b="1">
                <a:solidFill>
                  <a:schemeClr val="tx1"/>
                </a:solidFill>
                <a:latin typeface="Arial" panose="020B0604020202020204" pitchFamily="34" charset="0"/>
                <a:ea typeface="MS PGothic" panose="020B0600070205080204" pitchFamily="34" charset="-128"/>
              </a:defRPr>
            </a:lvl4pPr>
            <a:lvl5pPr marL="2057400" indent="-228600" eaLnBrk="0" hangingPunct="0">
              <a:defRPr sz="1000" b="1">
                <a:solidFill>
                  <a:schemeClr val="tx1"/>
                </a:solidFill>
                <a:latin typeface="Arial" panose="020B0604020202020204" pitchFamily="34" charset="0"/>
                <a:ea typeface="MS PGothic" panose="020B0600070205080204" pitchFamily="34" charset="-128"/>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b="0" dirty="0">
                <a:latin typeface="Calibri" panose="020F0502020204030204" pitchFamily="34" charset="0"/>
                <a:cs typeface="Calibri" panose="020F0502020204030204" pitchFamily="34" charset="0"/>
              </a:rPr>
              <a:t>Routed Ack (3) </a:t>
            </a:r>
          </a:p>
        </p:txBody>
      </p:sp>
      <p:sp>
        <p:nvSpPr>
          <p:cNvPr id="47" name="Text Box 65">
            <a:extLst>
              <a:ext uri="{FF2B5EF4-FFF2-40B4-BE49-F238E27FC236}">
                <a16:creationId xmlns:a16="http://schemas.microsoft.com/office/drawing/2014/main" id="{10CE3ED7-7979-8749-9971-70CDB7F39073}"/>
              </a:ext>
            </a:extLst>
          </p:cNvPr>
          <p:cNvSpPr txBox="1">
            <a:spLocks noChangeArrowheads="1"/>
          </p:cNvSpPr>
          <p:nvPr/>
        </p:nvSpPr>
        <p:spPr bwMode="auto">
          <a:xfrm>
            <a:off x="3494270" y="3479487"/>
            <a:ext cx="28886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bIns="45720">
            <a:spAutoFit/>
          </a:bodyPr>
          <a:lstStyle>
            <a:lvl1pPr eaLnBrk="0" hangingPunct="0">
              <a:defRPr sz="1000" b="1">
                <a:solidFill>
                  <a:schemeClr val="tx1"/>
                </a:solidFill>
                <a:latin typeface="Arial" panose="020B0604020202020204" pitchFamily="34" charset="0"/>
                <a:ea typeface="MS PGothic" panose="020B0600070205080204" pitchFamily="34" charset="-128"/>
              </a:defRPr>
            </a:lvl1pPr>
            <a:lvl2pPr marL="742950" indent="-285750" eaLnBrk="0" hangingPunct="0">
              <a:defRPr sz="1000" b="1">
                <a:solidFill>
                  <a:schemeClr val="tx1"/>
                </a:solidFill>
                <a:latin typeface="Arial" panose="020B0604020202020204" pitchFamily="34" charset="0"/>
                <a:ea typeface="MS PGothic" panose="020B0600070205080204" pitchFamily="34" charset="-128"/>
              </a:defRPr>
            </a:lvl2pPr>
            <a:lvl3pPr marL="1143000" indent="-228600" eaLnBrk="0" hangingPunct="0">
              <a:defRPr sz="1000" b="1">
                <a:solidFill>
                  <a:schemeClr val="tx1"/>
                </a:solidFill>
                <a:latin typeface="Arial" panose="020B0604020202020204" pitchFamily="34" charset="0"/>
                <a:ea typeface="MS PGothic" panose="020B0600070205080204" pitchFamily="34" charset="-128"/>
              </a:defRPr>
            </a:lvl3pPr>
            <a:lvl4pPr marL="1600200" indent="-228600" eaLnBrk="0" hangingPunct="0">
              <a:defRPr sz="1000" b="1">
                <a:solidFill>
                  <a:schemeClr val="tx1"/>
                </a:solidFill>
                <a:latin typeface="Arial" panose="020B0604020202020204" pitchFamily="34" charset="0"/>
                <a:ea typeface="MS PGothic" panose="020B0600070205080204" pitchFamily="34" charset="-128"/>
              </a:defRPr>
            </a:lvl4pPr>
            <a:lvl5pPr marL="2057400" indent="-228600" eaLnBrk="0" hangingPunct="0">
              <a:defRPr sz="1000" b="1">
                <a:solidFill>
                  <a:schemeClr val="tx1"/>
                </a:solidFill>
                <a:latin typeface="Arial" panose="020B0604020202020204" pitchFamily="34" charset="0"/>
                <a:ea typeface="MS PGothic" panose="020B0600070205080204" pitchFamily="34" charset="-128"/>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sz="1600" dirty="0">
                <a:latin typeface="Calibri" panose="020F0502020204030204" pitchFamily="34" charset="0"/>
                <a:cs typeface="Calibri" panose="020F0502020204030204" pitchFamily="34" charset="0"/>
              </a:rPr>
              <a:t>3</a:t>
            </a:r>
          </a:p>
        </p:txBody>
      </p:sp>
      <p:sp>
        <p:nvSpPr>
          <p:cNvPr id="48" name="Text Box 65">
            <a:extLst>
              <a:ext uri="{FF2B5EF4-FFF2-40B4-BE49-F238E27FC236}">
                <a16:creationId xmlns:a16="http://schemas.microsoft.com/office/drawing/2014/main" id="{9CFD84DD-D425-E648-8D93-06FE2560B239}"/>
              </a:ext>
            </a:extLst>
          </p:cNvPr>
          <p:cNvSpPr txBox="1">
            <a:spLocks noChangeArrowheads="1"/>
          </p:cNvSpPr>
          <p:nvPr/>
        </p:nvSpPr>
        <p:spPr bwMode="auto">
          <a:xfrm>
            <a:off x="6038940" y="3479487"/>
            <a:ext cx="28886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bIns="45720">
            <a:spAutoFit/>
          </a:bodyPr>
          <a:lstStyle>
            <a:lvl1pPr eaLnBrk="0" hangingPunct="0">
              <a:defRPr sz="1000" b="1">
                <a:solidFill>
                  <a:schemeClr val="tx1"/>
                </a:solidFill>
                <a:latin typeface="Arial" panose="020B0604020202020204" pitchFamily="34" charset="0"/>
                <a:ea typeface="MS PGothic" panose="020B0600070205080204" pitchFamily="34" charset="-128"/>
              </a:defRPr>
            </a:lvl1pPr>
            <a:lvl2pPr marL="742950" indent="-285750" eaLnBrk="0" hangingPunct="0">
              <a:defRPr sz="1000" b="1">
                <a:solidFill>
                  <a:schemeClr val="tx1"/>
                </a:solidFill>
                <a:latin typeface="Arial" panose="020B0604020202020204" pitchFamily="34" charset="0"/>
                <a:ea typeface="MS PGothic" panose="020B0600070205080204" pitchFamily="34" charset="-128"/>
              </a:defRPr>
            </a:lvl2pPr>
            <a:lvl3pPr marL="1143000" indent="-228600" eaLnBrk="0" hangingPunct="0">
              <a:defRPr sz="1000" b="1">
                <a:solidFill>
                  <a:schemeClr val="tx1"/>
                </a:solidFill>
                <a:latin typeface="Arial" panose="020B0604020202020204" pitchFamily="34" charset="0"/>
                <a:ea typeface="MS PGothic" panose="020B0600070205080204" pitchFamily="34" charset="-128"/>
              </a:defRPr>
            </a:lvl3pPr>
            <a:lvl4pPr marL="1600200" indent="-228600" eaLnBrk="0" hangingPunct="0">
              <a:defRPr sz="1000" b="1">
                <a:solidFill>
                  <a:schemeClr val="tx1"/>
                </a:solidFill>
                <a:latin typeface="Arial" panose="020B0604020202020204" pitchFamily="34" charset="0"/>
                <a:ea typeface="MS PGothic" panose="020B0600070205080204" pitchFamily="34" charset="-128"/>
              </a:defRPr>
            </a:lvl4pPr>
            <a:lvl5pPr marL="2057400" indent="-228600" eaLnBrk="0" hangingPunct="0">
              <a:defRPr sz="1000" b="1">
                <a:solidFill>
                  <a:schemeClr val="tx1"/>
                </a:solidFill>
                <a:latin typeface="Arial" panose="020B0604020202020204" pitchFamily="34" charset="0"/>
                <a:ea typeface="MS PGothic" panose="020B0600070205080204" pitchFamily="34" charset="-128"/>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sz="1600" dirty="0">
                <a:latin typeface="Calibri" panose="020F0502020204030204" pitchFamily="34" charset="0"/>
                <a:cs typeface="Calibri" panose="020F0502020204030204" pitchFamily="34" charset="0"/>
              </a:rPr>
              <a:t>4</a:t>
            </a:r>
          </a:p>
        </p:txBody>
      </p:sp>
      <p:cxnSp>
        <p:nvCxnSpPr>
          <p:cNvPr id="54" name="Straight Connector 53">
            <a:extLst>
              <a:ext uri="{FF2B5EF4-FFF2-40B4-BE49-F238E27FC236}">
                <a16:creationId xmlns:a16="http://schemas.microsoft.com/office/drawing/2014/main" id="{6EA13B08-EBF3-EE4B-95BD-391E29884BD7}"/>
              </a:ext>
            </a:extLst>
          </p:cNvPr>
          <p:cNvCxnSpPr>
            <a:cxnSpLocks/>
          </p:cNvCxnSpPr>
          <p:nvPr/>
        </p:nvCxnSpPr>
        <p:spPr>
          <a:xfrm>
            <a:off x="6980223" y="1143002"/>
            <a:ext cx="0" cy="5029198"/>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1984988"/>
      </p:ext>
    </p:extLst>
  </p:cSld>
  <p:clrMapOvr>
    <a:masterClrMapping/>
  </p:clrMapOvr>
  <p:transition spd="med">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37" grpId="0"/>
      <p:bldP spid="45" grpId="0"/>
      <p:bldP spid="4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61C02-32CB-914A-A787-11BA0E7077A5}"/>
              </a:ext>
            </a:extLst>
          </p:cNvPr>
          <p:cNvSpPr>
            <a:spLocks noGrp="1"/>
          </p:cNvSpPr>
          <p:nvPr>
            <p:ph type="title"/>
          </p:nvPr>
        </p:nvSpPr>
        <p:spPr/>
        <p:txBody>
          <a:bodyPr/>
          <a:lstStyle/>
          <a:p>
            <a:r>
              <a:rPr lang="en-US" dirty="0"/>
              <a:t>Dynamic route resolution</a:t>
            </a:r>
          </a:p>
        </p:txBody>
      </p:sp>
      <p:sp>
        <p:nvSpPr>
          <p:cNvPr id="4" name="Content Placeholder 3">
            <a:extLst>
              <a:ext uri="{FF2B5EF4-FFF2-40B4-BE49-F238E27FC236}">
                <a16:creationId xmlns:a16="http://schemas.microsoft.com/office/drawing/2014/main" id="{313A180A-7479-FC40-B5E2-4C8F1573D3A9}"/>
              </a:ext>
            </a:extLst>
          </p:cNvPr>
          <p:cNvSpPr>
            <a:spLocks noGrp="1"/>
          </p:cNvSpPr>
          <p:nvPr>
            <p:ph sz="quarter" idx="13"/>
          </p:nvPr>
        </p:nvSpPr>
        <p:spPr/>
        <p:txBody>
          <a:bodyPr/>
          <a:lstStyle/>
          <a:p>
            <a:r>
              <a:rPr lang="en-US" altLang="en-US" dirty="0"/>
              <a:t>Explorer Frames</a:t>
            </a:r>
          </a:p>
          <a:p>
            <a:pPr lvl="1"/>
            <a:r>
              <a:rPr lang="en-US" altLang="en-US" dirty="0"/>
              <a:t>Use:</a:t>
            </a:r>
          </a:p>
          <a:p>
            <a:pPr lvl="2"/>
            <a:r>
              <a:rPr lang="en-US" altLang="en-US" dirty="0"/>
              <a:t>Broadcast flooding</a:t>
            </a:r>
          </a:p>
          <a:p>
            <a:pPr lvl="2"/>
            <a:r>
              <a:rPr lang="en-US" altLang="en-US" dirty="0"/>
              <a:t>TTL </a:t>
            </a:r>
          </a:p>
          <a:p>
            <a:pPr lvl="2"/>
            <a:r>
              <a:rPr lang="en-US" altLang="en-US" dirty="0"/>
              <a:t>Loop back prevention</a:t>
            </a:r>
          </a:p>
          <a:p>
            <a:pPr lvl="1"/>
            <a:r>
              <a:rPr lang="en-US" altLang="en-US" dirty="0"/>
              <a:t>It is used to discover/rediscover routes</a:t>
            </a:r>
          </a:p>
          <a:p>
            <a:pPr lvl="1"/>
            <a:r>
              <a:rPr lang="en-US" altLang="en-US" dirty="0"/>
              <a:t>Application command is included in the explorer frame</a:t>
            </a:r>
          </a:p>
          <a:p>
            <a:r>
              <a:rPr lang="en-US" altLang="en-US" dirty="0"/>
              <a:t>Explorer Frame Response</a:t>
            </a:r>
          </a:p>
          <a:p>
            <a:pPr lvl="1"/>
            <a:r>
              <a:rPr lang="en-US" altLang="en-US" dirty="0"/>
              <a:t>Explorer response uses source routing</a:t>
            </a:r>
          </a:p>
          <a:p>
            <a:pPr lvl="1"/>
            <a:r>
              <a:rPr lang="en-US" altLang="en-US" dirty="0"/>
              <a:t>Becomes the LWR when received</a:t>
            </a:r>
          </a:p>
          <a:p>
            <a:pPr lvl="1"/>
            <a:r>
              <a:rPr lang="en-US" altLang="en-US" dirty="0"/>
              <a:t>Implements random back off to avoid collisions</a:t>
            </a:r>
          </a:p>
        </p:txBody>
      </p:sp>
      <p:sp>
        <p:nvSpPr>
          <p:cNvPr id="5" name="Slide Number Placeholder 4">
            <a:extLst>
              <a:ext uri="{FF2B5EF4-FFF2-40B4-BE49-F238E27FC236}">
                <a16:creationId xmlns:a16="http://schemas.microsoft.com/office/drawing/2014/main" id="{76D1BC14-3ACB-7140-BEF3-814920BF36D9}"/>
              </a:ext>
            </a:extLst>
          </p:cNvPr>
          <p:cNvSpPr>
            <a:spLocks noGrp="1"/>
          </p:cNvSpPr>
          <p:nvPr>
            <p:ph type="sldNum" sz="quarter" idx="17"/>
          </p:nvPr>
        </p:nvSpPr>
        <p:spPr/>
        <p:txBody>
          <a:bodyPr/>
          <a:lstStyle/>
          <a:p>
            <a:fld id="{29A7BD92-6AE5-CF43-B276-274952F2BFB4}" type="slidenum">
              <a:rPr lang="en-US" smtClean="0"/>
              <a:pPr/>
              <a:t>7</a:t>
            </a:fld>
            <a:endParaRPr lang="en-US" dirty="0"/>
          </a:p>
        </p:txBody>
      </p:sp>
      <p:sp>
        <p:nvSpPr>
          <p:cNvPr id="13" name="Freeform 41">
            <a:extLst>
              <a:ext uri="{FF2B5EF4-FFF2-40B4-BE49-F238E27FC236}">
                <a16:creationId xmlns:a16="http://schemas.microsoft.com/office/drawing/2014/main" id="{07079673-1529-8E49-BB23-5CBA9E019E18}"/>
              </a:ext>
            </a:extLst>
          </p:cNvPr>
          <p:cNvSpPr>
            <a:spLocks/>
          </p:cNvSpPr>
          <p:nvPr/>
        </p:nvSpPr>
        <p:spPr bwMode="auto">
          <a:xfrm>
            <a:off x="2894147" y="2370500"/>
            <a:ext cx="891423" cy="463546"/>
          </a:xfrm>
          <a:custGeom>
            <a:avLst/>
            <a:gdLst>
              <a:gd name="T0" fmla="*/ 0 w 732"/>
              <a:gd name="T1" fmla="*/ 590550 h 372"/>
              <a:gd name="T2" fmla="*/ 1162050 w 732"/>
              <a:gd name="T3" fmla="*/ 0 h 372"/>
              <a:gd name="T4" fmla="*/ 0 60000 65536"/>
              <a:gd name="T5" fmla="*/ 0 60000 65536"/>
            </a:gdLst>
            <a:ahLst/>
            <a:cxnLst>
              <a:cxn ang="T4">
                <a:pos x="T0" y="T1"/>
              </a:cxn>
              <a:cxn ang="T5">
                <a:pos x="T2" y="T3"/>
              </a:cxn>
            </a:cxnLst>
            <a:rect l="0" t="0" r="r" b="b"/>
            <a:pathLst>
              <a:path w="732" h="372">
                <a:moveTo>
                  <a:pt x="0" y="372"/>
                </a:moveTo>
                <a:cubicBezTo>
                  <a:pt x="122" y="311"/>
                  <a:pt x="580" y="78"/>
                  <a:pt x="732" y="0"/>
                </a:cubicBezTo>
              </a:path>
            </a:pathLst>
          </a:custGeom>
          <a:noFill/>
          <a:ln w="22225"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2400"/>
          </a:p>
        </p:txBody>
      </p:sp>
      <p:sp>
        <p:nvSpPr>
          <p:cNvPr id="14" name="Freeform 43">
            <a:extLst>
              <a:ext uri="{FF2B5EF4-FFF2-40B4-BE49-F238E27FC236}">
                <a16:creationId xmlns:a16="http://schemas.microsoft.com/office/drawing/2014/main" id="{C11088D2-D442-F844-B53E-75AD172BCBC3}"/>
              </a:ext>
            </a:extLst>
          </p:cNvPr>
          <p:cNvSpPr>
            <a:spLocks/>
          </p:cNvSpPr>
          <p:nvPr/>
        </p:nvSpPr>
        <p:spPr bwMode="auto">
          <a:xfrm>
            <a:off x="2894148" y="2992104"/>
            <a:ext cx="891422" cy="471516"/>
          </a:xfrm>
          <a:custGeom>
            <a:avLst/>
            <a:gdLst>
              <a:gd name="T0" fmla="*/ 0 w 179"/>
              <a:gd name="T1" fmla="*/ 0 h 81"/>
              <a:gd name="T2" fmla="*/ 715963 w 179"/>
              <a:gd name="T3" fmla="*/ 331788 h 81"/>
              <a:gd name="T4" fmla="*/ 0 60000 65536"/>
              <a:gd name="T5" fmla="*/ 0 60000 65536"/>
            </a:gdLst>
            <a:ahLst/>
            <a:cxnLst>
              <a:cxn ang="T4">
                <a:pos x="T0" y="T1"/>
              </a:cxn>
              <a:cxn ang="T5">
                <a:pos x="T2" y="T3"/>
              </a:cxn>
            </a:cxnLst>
            <a:rect l="0" t="0" r="r" b="b"/>
            <a:pathLst>
              <a:path w="179" h="81">
                <a:moveTo>
                  <a:pt x="0" y="0"/>
                </a:moveTo>
                <a:cubicBezTo>
                  <a:pt x="30" y="13"/>
                  <a:pt x="142" y="64"/>
                  <a:pt x="179" y="81"/>
                </a:cubicBezTo>
              </a:path>
            </a:pathLst>
          </a:custGeom>
          <a:noFill/>
          <a:ln w="22225"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2400"/>
          </a:p>
        </p:txBody>
      </p:sp>
      <p:sp>
        <p:nvSpPr>
          <p:cNvPr id="15" name="Freeform 44">
            <a:extLst>
              <a:ext uri="{FF2B5EF4-FFF2-40B4-BE49-F238E27FC236}">
                <a16:creationId xmlns:a16="http://schemas.microsoft.com/office/drawing/2014/main" id="{15B4B918-95AE-EC43-8AC9-4FBC374DDD1F}"/>
              </a:ext>
            </a:extLst>
          </p:cNvPr>
          <p:cNvSpPr>
            <a:spLocks/>
          </p:cNvSpPr>
          <p:nvPr/>
        </p:nvSpPr>
        <p:spPr bwMode="auto">
          <a:xfrm>
            <a:off x="4013272" y="2370500"/>
            <a:ext cx="857820" cy="510035"/>
          </a:xfrm>
          <a:custGeom>
            <a:avLst/>
            <a:gdLst>
              <a:gd name="T0" fmla="*/ 0 w 732"/>
              <a:gd name="T1" fmla="*/ 0 h 384"/>
              <a:gd name="T2" fmla="*/ 1162050 w 732"/>
              <a:gd name="T3" fmla="*/ 609600 h 384"/>
              <a:gd name="T4" fmla="*/ 0 60000 65536"/>
              <a:gd name="T5" fmla="*/ 0 60000 65536"/>
            </a:gdLst>
            <a:ahLst/>
            <a:cxnLst>
              <a:cxn ang="T4">
                <a:pos x="T0" y="T1"/>
              </a:cxn>
              <a:cxn ang="T5">
                <a:pos x="T2" y="T3"/>
              </a:cxn>
            </a:cxnLst>
            <a:rect l="0" t="0" r="r" b="b"/>
            <a:pathLst>
              <a:path w="732" h="384">
                <a:moveTo>
                  <a:pt x="0" y="0"/>
                </a:moveTo>
                <a:cubicBezTo>
                  <a:pt x="122" y="64"/>
                  <a:pt x="580" y="304"/>
                  <a:pt x="732" y="384"/>
                </a:cubicBezTo>
              </a:path>
            </a:pathLst>
          </a:custGeom>
          <a:noFill/>
          <a:ln w="22225"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2400"/>
          </a:p>
        </p:txBody>
      </p:sp>
      <p:sp>
        <p:nvSpPr>
          <p:cNvPr id="16" name="Freeform 45">
            <a:extLst>
              <a:ext uri="{FF2B5EF4-FFF2-40B4-BE49-F238E27FC236}">
                <a16:creationId xmlns:a16="http://schemas.microsoft.com/office/drawing/2014/main" id="{57166DFD-3DFC-9F45-A8EB-C54B44B1EBFB}"/>
              </a:ext>
            </a:extLst>
          </p:cNvPr>
          <p:cNvSpPr>
            <a:spLocks/>
          </p:cNvSpPr>
          <p:nvPr/>
        </p:nvSpPr>
        <p:spPr bwMode="auto">
          <a:xfrm>
            <a:off x="4008490" y="2755846"/>
            <a:ext cx="191704" cy="123523"/>
          </a:xfrm>
          <a:custGeom>
            <a:avLst/>
            <a:gdLst>
              <a:gd name="T0" fmla="*/ 0 w 160"/>
              <a:gd name="T1" fmla="*/ 147637 h 93"/>
              <a:gd name="T2" fmla="*/ 254000 w 160"/>
              <a:gd name="T3" fmla="*/ 0 h 93"/>
              <a:gd name="T4" fmla="*/ 0 60000 65536"/>
              <a:gd name="T5" fmla="*/ 0 60000 65536"/>
            </a:gdLst>
            <a:ahLst/>
            <a:cxnLst>
              <a:cxn ang="T4">
                <a:pos x="T0" y="T1"/>
              </a:cxn>
              <a:cxn ang="T5">
                <a:pos x="T2" y="T3"/>
              </a:cxn>
            </a:cxnLst>
            <a:rect l="0" t="0" r="r" b="b"/>
            <a:pathLst>
              <a:path w="160" h="93">
                <a:moveTo>
                  <a:pt x="0" y="93"/>
                </a:moveTo>
                <a:cubicBezTo>
                  <a:pt x="27" y="78"/>
                  <a:pt x="127" y="19"/>
                  <a:pt x="160" y="0"/>
                </a:cubicBezTo>
              </a:path>
            </a:pathLst>
          </a:custGeom>
          <a:noFill/>
          <a:ln w="22225"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2400"/>
          </a:p>
        </p:txBody>
      </p:sp>
      <p:sp>
        <p:nvSpPr>
          <p:cNvPr id="17" name="Rectangle 46">
            <a:extLst>
              <a:ext uri="{FF2B5EF4-FFF2-40B4-BE49-F238E27FC236}">
                <a16:creationId xmlns:a16="http://schemas.microsoft.com/office/drawing/2014/main" id="{FB4EEA1D-401A-F54B-B2C5-88FDA7FC06B3}"/>
              </a:ext>
            </a:extLst>
          </p:cNvPr>
          <p:cNvSpPr>
            <a:spLocks noChangeArrowheads="1"/>
          </p:cNvSpPr>
          <p:nvPr/>
        </p:nvSpPr>
        <p:spPr bwMode="auto">
          <a:xfrm>
            <a:off x="2199221" y="2968196"/>
            <a:ext cx="109032" cy="180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a:lnSpc>
                <a:spcPct val="90000"/>
              </a:lnSpc>
              <a:spcBef>
                <a:spcPct val="20000"/>
              </a:spcBef>
              <a:buClr>
                <a:schemeClr val="tx2"/>
              </a:buClr>
              <a:buFont typeface="Wingdings" panose="05000000000000000000" pitchFamily="2" charset="2"/>
              <a:buChar char="§"/>
              <a:defRPr sz="2400" b="1">
                <a:solidFill>
                  <a:schemeClr val="tx1"/>
                </a:solidFill>
                <a:latin typeface="Arial Narrow" panose="020B0606020202030204" pitchFamily="34" charset="0"/>
              </a:defRPr>
            </a:lvl1pPr>
            <a:lvl2pPr marL="846138" indent="-304800">
              <a:lnSpc>
                <a:spcPct val="90000"/>
              </a:lnSpc>
              <a:spcBef>
                <a:spcPct val="20000"/>
              </a:spcBef>
              <a:buFont typeface="Times New Roman" panose="02020603050405020304" pitchFamily="18" charset="0"/>
              <a:buChar char="–"/>
              <a:defRPr sz="2000">
                <a:solidFill>
                  <a:schemeClr val="tx1"/>
                </a:solidFill>
                <a:latin typeface="Arial" panose="020B0604020202020204" pitchFamily="34" charset="0"/>
              </a:defRPr>
            </a:lvl2pPr>
            <a:lvl3pPr marL="1330325" indent="-304800">
              <a:lnSpc>
                <a:spcPct val="90000"/>
              </a:lnSpc>
              <a:spcBef>
                <a:spcPct val="20000"/>
              </a:spcBef>
              <a:buChar char="•"/>
              <a:defRPr>
                <a:solidFill>
                  <a:schemeClr val="tx1"/>
                </a:solidFill>
                <a:latin typeface="Arial" panose="020B0604020202020204" pitchFamily="34" charset="0"/>
              </a:defRPr>
            </a:lvl3pPr>
            <a:lvl4pPr marL="1776413" indent="-266700">
              <a:lnSpc>
                <a:spcPct val="90000"/>
              </a:lnSpc>
              <a:buChar char="–"/>
              <a:defRPr sz="1600">
                <a:solidFill>
                  <a:schemeClr val="tx1"/>
                </a:solidFill>
                <a:latin typeface="Arial" panose="020B0604020202020204" pitchFamily="34" charset="0"/>
              </a:defRPr>
            </a:lvl4pPr>
            <a:lvl5pPr marL="2184400" indent="-228600">
              <a:lnSpc>
                <a:spcPct val="90000"/>
              </a:lnSpc>
              <a:defRPr sz="1600">
                <a:solidFill>
                  <a:schemeClr val="tx1"/>
                </a:solidFill>
                <a:latin typeface="Arial" panose="020B0604020202020204" pitchFamily="34" charset="0"/>
              </a:defRPr>
            </a:lvl5pPr>
            <a:lvl6pPr marL="2641600" indent="-228600" eaLnBrk="0" fontAlgn="base" hangingPunct="0">
              <a:lnSpc>
                <a:spcPct val="90000"/>
              </a:lnSpc>
              <a:spcBef>
                <a:spcPct val="0"/>
              </a:spcBef>
              <a:spcAft>
                <a:spcPct val="0"/>
              </a:spcAft>
              <a:defRPr sz="1600">
                <a:solidFill>
                  <a:schemeClr val="tx1"/>
                </a:solidFill>
                <a:latin typeface="Arial" panose="020B0604020202020204" pitchFamily="34" charset="0"/>
              </a:defRPr>
            </a:lvl6pPr>
            <a:lvl7pPr marL="3098800" indent="-228600" eaLnBrk="0" fontAlgn="base" hangingPunct="0">
              <a:lnSpc>
                <a:spcPct val="90000"/>
              </a:lnSpc>
              <a:spcBef>
                <a:spcPct val="0"/>
              </a:spcBef>
              <a:spcAft>
                <a:spcPct val="0"/>
              </a:spcAft>
              <a:defRPr sz="1600">
                <a:solidFill>
                  <a:schemeClr val="tx1"/>
                </a:solidFill>
                <a:latin typeface="Arial" panose="020B0604020202020204" pitchFamily="34" charset="0"/>
              </a:defRPr>
            </a:lvl7pPr>
            <a:lvl8pPr marL="3556000" indent="-228600" eaLnBrk="0" fontAlgn="base" hangingPunct="0">
              <a:lnSpc>
                <a:spcPct val="90000"/>
              </a:lnSpc>
              <a:spcBef>
                <a:spcPct val="0"/>
              </a:spcBef>
              <a:spcAft>
                <a:spcPct val="0"/>
              </a:spcAft>
              <a:defRPr sz="1600">
                <a:solidFill>
                  <a:schemeClr val="tx1"/>
                </a:solidFill>
                <a:latin typeface="Arial" panose="020B0604020202020204" pitchFamily="34" charset="0"/>
              </a:defRPr>
            </a:lvl8pPr>
            <a:lvl9pPr marL="4013200" indent="-228600" eaLnBrk="0" fontAlgn="base" hangingPunct="0">
              <a:lnSpc>
                <a:spcPct val="90000"/>
              </a:lnSpc>
              <a:spcBef>
                <a:spcPct val="0"/>
              </a:spcBef>
              <a:spcAft>
                <a:spcPct val="0"/>
              </a:spcAft>
              <a:defRPr sz="1600">
                <a:solidFill>
                  <a:schemeClr val="tx1"/>
                </a:solidFill>
                <a:latin typeface="Arial" panose="020B0604020202020204" pitchFamily="34" charset="0"/>
              </a:defRPr>
            </a:lvl9pPr>
          </a:lstStyle>
          <a:p>
            <a:pPr algn="ctr" eaLnBrk="1" hangingPunct="1">
              <a:buClr>
                <a:schemeClr val="tx1"/>
              </a:buClr>
              <a:buFont typeface="Wingdings" panose="05000000000000000000" pitchFamily="2" charset="2"/>
              <a:buNone/>
            </a:pPr>
            <a:r>
              <a:rPr lang="da-DK" altLang="en-US" sz="900" b="0" dirty="0">
                <a:latin typeface="+mn-lt"/>
              </a:rPr>
              <a:t>Explorer</a:t>
            </a:r>
            <a:br>
              <a:rPr lang="da-DK" altLang="en-US" sz="900" b="0" dirty="0">
                <a:latin typeface="+mn-lt"/>
              </a:rPr>
            </a:br>
            <a:r>
              <a:rPr lang="da-DK" altLang="en-US" sz="900" b="0" dirty="0">
                <a:latin typeface="+mn-lt"/>
              </a:rPr>
              <a:t>frame</a:t>
            </a:r>
            <a:endParaRPr lang="da-DK" altLang="en-US" sz="900" b="0" dirty="0">
              <a:latin typeface="+mn-lt"/>
              <a:sym typeface="Wingdings" panose="05000000000000000000" pitchFamily="2" charset="2"/>
            </a:endParaRPr>
          </a:p>
        </p:txBody>
      </p:sp>
      <p:sp>
        <p:nvSpPr>
          <p:cNvPr id="18" name="Freeform 54">
            <a:extLst>
              <a:ext uri="{FF2B5EF4-FFF2-40B4-BE49-F238E27FC236}">
                <a16:creationId xmlns:a16="http://schemas.microsoft.com/office/drawing/2014/main" id="{FC478CC6-52A5-BB4E-99BA-9E27F4375462}"/>
              </a:ext>
            </a:extLst>
          </p:cNvPr>
          <p:cNvSpPr>
            <a:spLocks/>
          </p:cNvSpPr>
          <p:nvPr/>
        </p:nvSpPr>
        <p:spPr bwMode="auto">
          <a:xfrm>
            <a:off x="4008490" y="1744911"/>
            <a:ext cx="855413" cy="479485"/>
          </a:xfrm>
          <a:custGeom>
            <a:avLst/>
            <a:gdLst>
              <a:gd name="T0" fmla="*/ 0 w 732"/>
              <a:gd name="T1" fmla="*/ 590550 h 372"/>
              <a:gd name="T2" fmla="*/ 1162050 w 732"/>
              <a:gd name="T3" fmla="*/ 0 h 372"/>
              <a:gd name="T4" fmla="*/ 0 60000 65536"/>
              <a:gd name="T5" fmla="*/ 0 60000 65536"/>
            </a:gdLst>
            <a:ahLst/>
            <a:cxnLst>
              <a:cxn ang="T4">
                <a:pos x="T0" y="T1"/>
              </a:cxn>
              <a:cxn ang="T5">
                <a:pos x="T2" y="T3"/>
              </a:cxn>
            </a:cxnLst>
            <a:rect l="0" t="0" r="r" b="b"/>
            <a:pathLst>
              <a:path w="732" h="372">
                <a:moveTo>
                  <a:pt x="0" y="372"/>
                </a:moveTo>
                <a:cubicBezTo>
                  <a:pt x="122" y="311"/>
                  <a:pt x="580" y="78"/>
                  <a:pt x="732" y="0"/>
                </a:cubicBezTo>
              </a:path>
            </a:pathLst>
          </a:custGeom>
          <a:noFill/>
          <a:ln w="22225"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2400"/>
          </a:p>
        </p:txBody>
      </p:sp>
      <p:sp>
        <p:nvSpPr>
          <p:cNvPr id="19" name="Freeform 55">
            <a:extLst>
              <a:ext uri="{FF2B5EF4-FFF2-40B4-BE49-F238E27FC236}">
                <a16:creationId xmlns:a16="http://schemas.microsoft.com/office/drawing/2014/main" id="{61F32502-CA99-FA48-A717-027DC6255349}"/>
              </a:ext>
            </a:extLst>
          </p:cNvPr>
          <p:cNvSpPr>
            <a:spLocks/>
          </p:cNvSpPr>
          <p:nvPr/>
        </p:nvSpPr>
        <p:spPr bwMode="auto">
          <a:xfrm>
            <a:off x="5093947" y="1755701"/>
            <a:ext cx="214469" cy="107585"/>
          </a:xfrm>
          <a:custGeom>
            <a:avLst/>
            <a:gdLst>
              <a:gd name="T0" fmla="*/ 0 w 179"/>
              <a:gd name="T1" fmla="*/ 0 h 81"/>
              <a:gd name="T2" fmla="*/ 284163 w 179"/>
              <a:gd name="T3" fmla="*/ 128587 h 81"/>
              <a:gd name="T4" fmla="*/ 0 60000 65536"/>
              <a:gd name="T5" fmla="*/ 0 60000 65536"/>
            </a:gdLst>
            <a:ahLst/>
            <a:cxnLst>
              <a:cxn ang="T4">
                <a:pos x="T0" y="T1"/>
              </a:cxn>
              <a:cxn ang="T5">
                <a:pos x="T2" y="T3"/>
              </a:cxn>
            </a:cxnLst>
            <a:rect l="0" t="0" r="r" b="b"/>
            <a:pathLst>
              <a:path w="179" h="81">
                <a:moveTo>
                  <a:pt x="0" y="0"/>
                </a:moveTo>
                <a:cubicBezTo>
                  <a:pt x="30" y="13"/>
                  <a:pt x="142" y="64"/>
                  <a:pt x="179" y="81"/>
                </a:cubicBezTo>
              </a:path>
            </a:pathLst>
          </a:custGeom>
          <a:noFill/>
          <a:ln w="22225"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2400"/>
          </a:p>
        </p:txBody>
      </p:sp>
      <p:sp>
        <p:nvSpPr>
          <p:cNvPr id="24" name="Freeform 60">
            <a:extLst>
              <a:ext uri="{FF2B5EF4-FFF2-40B4-BE49-F238E27FC236}">
                <a16:creationId xmlns:a16="http://schemas.microsoft.com/office/drawing/2014/main" id="{AADC7865-6C92-F44E-9619-4BFC17D47093}"/>
              </a:ext>
            </a:extLst>
          </p:cNvPr>
          <p:cNvSpPr>
            <a:spLocks/>
          </p:cNvSpPr>
          <p:nvPr/>
        </p:nvSpPr>
        <p:spPr bwMode="auto">
          <a:xfrm flipV="1">
            <a:off x="1840975" y="2405033"/>
            <a:ext cx="790734" cy="528111"/>
          </a:xfrm>
          <a:custGeom>
            <a:avLst/>
            <a:gdLst>
              <a:gd name="T0" fmla="*/ 0 w 703"/>
              <a:gd name="T1" fmla="*/ 0 h 4"/>
              <a:gd name="T2" fmla="*/ 1116012 w 703"/>
              <a:gd name="T3" fmla="*/ 666750 h 4"/>
              <a:gd name="T4" fmla="*/ 0 60000 65536"/>
              <a:gd name="T5" fmla="*/ 0 60000 65536"/>
              <a:gd name="connsiteX0" fmla="*/ 0 w 10000"/>
              <a:gd name="connsiteY0" fmla="*/ 0 h 10000"/>
              <a:gd name="connsiteX1" fmla="*/ 10000 w 10000"/>
              <a:gd name="connsiteY1" fmla="*/ 10000 h 10000"/>
              <a:gd name="connsiteX0" fmla="*/ 0 w 10000"/>
              <a:gd name="connsiteY0" fmla="*/ 0 h 10000"/>
              <a:gd name="connsiteX1" fmla="*/ 10000 w 10000"/>
              <a:gd name="connsiteY1" fmla="*/ 10000 h 10000"/>
              <a:gd name="connsiteX0" fmla="*/ 0 w 10000"/>
              <a:gd name="connsiteY0" fmla="*/ 0 h 10000"/>
              <a:gd name="connsiteX1" fmla="*/ 10000 w 10000"/>
              <a:gd name="connsiteY1" fmla="*/ 10000 h 10000"/>
            </a:gdLst>
            <a:ahLst/>
            <a:cxnLst>
              <a:cxn ang="0">
                <a:pos x="connsiteX0" y="connsiteY0"/>
              </a:cxn>
              <a:cxn ang="0">
                <a:pos x="connsiteX1" y="connsiteY1"/>
              </a:cxn>
            </a:cxnLst>
            <a:rect l="l" t="t" r="r" b="b"/>
            <a:pathLst>
              <a:path w="10000" h="10000">
                <a:moveTo>
                  <a:pt x="0" y="0"/>
                </a:moveTo>
                <a:cubicBezTo>
                  <a:pt x="104" y="-52"/>
                  <a:pt x="10003" y="9856"/>
                  <a:pt x="10000" y="10000"/>
                </a:cubicBezTo>
              </a:path>
            </a:pathLst>
          </a:custGeom>
          <a:noFill/>
          <a:ln w="22225"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2400" dirty="0"/>
          </a:p>
        </p:txBody>
      </p:sp>
      <p:sp>
        <p:nvSpPr>
          <p:cNvPr id="25" name="Freeform 61">
            <a:extLst>
              <a:ext uri="{FF2B5EF4-FFF2-40B4-BE49-F238E27FC236}">
                <a16:creationId xmlns:a16="http://schemas.microsoft.com/office/drawing/2014/main" id="{E1952843-9534-D34B-BB8B-0A83414FE129}"/>
              </a:ext>
            </a:extLst>
          </p:cNvPr>
          <p:cNvSpPr>
            <a:spLocks/>
          </p:cNvSpPr>
          <p:nvPr/>
        </p:nvSpPr>
        <p:spPr bwMode="auto">
          <a:xfrm flipV="1">
            <a:off x="2886211" y="2341819"/>
            <a:ext cx="381892" cy="63213"/>
          </a:xfrm>
          <a:custGeom>
            <a:avLst/>
            <a:gdLst>
              <a:gd name="T0" fmla="*/ 0 w 160"/>
              <a:gd name="T1" fmla="*/ 42863 h 93"/>
              <a:gd name="T2" fmla="*/ 482600 w 160"/>
              <a:gd name="T3" fmla="*/ 0 h 93"/>
              <a:gd name="T4" fmla="*/ 0 60000 65536"/>
              <a:gd name="T5" fmla="*/ 0 60000 65536"/>
            </a:gdLst>
            <a:ahLst/>
            <a:cxnLst>
              <a:cxn ang="T4">
                <a:pos x="T0" y="T1"/>
              </a:cxn>
              <a:cxn ang="T5">
                <a:pos x="T2" y="T3"/>
              </a:cxn>
            </a:cxnLst>
            <a:rect l="0" t="0" r="r" b="b"/>
            <a:pathLst>
              <a:path w="160" h="93">
                <a:moveTo>
                  <a:pt x="0" y="93"/>
                </a:moveTo>
                <a:cubicBezTo>
                  <a:pt x="27" y="78"/>
                  <a:pt x="127" y="19"/>
                  <a:pt x="160" y="0"/>
                </a:cubicBezTo>
              </a:path>
            </a:pathLst>
          </a:custGeom>
          <a:noFill/>
          <a:ln w="22225"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2400"/>
          </a:p>
        </p:txBody>
      </p:sp>
      <p:sp>
        <p:nvSpPr>
          <p:cNvPr id="26" name="Freeform 62">
            <a:extLst>
              <a:ext uri="{FF2B5EF4-FFF2-40B4-BE49-F238E27FC236}">
                <a16:creationId xmlns:a16="http://schemas.microsoft.com/office/drawing/2014/main" id="{FE609E98-7409-5745-8244-9863E13C9F1A}"/>
              </a:ext>
            </a:extLst>
          </p:cNvPr>
          <p:cNvSpPr>
            <a:spLocks/>
          </p:cNvSpPr>
          <p:nvPr/>
        </p:nvSpPr>
        <p:spPr bwMode="auto">
          <a:xfrm>
            <a:off x="2881877" y="1852497"/>
            <a:ext cx="580710" cy="376648"/>
          </a:xfrm>
          <a:custGeom>
            <a:avLst/>
            <a:gdLst>
              <a:gd name="T0" fmla="*/ 0 w 732"/>
              <a:gd name="T1" fmla="*/ 412750 h 372"/>
              <a:gd name="T2" fmla="*/ 831850 w 732"/>
              <a:gd name="T3" fmla="*/ 0 h 372"/>
              <a:gd name="T4" fmla="*/ 0 60000 65536"/>
              <a:gd name="T5" fmla="*/ 0 60000 65536"/>
            </a:gdLst>
            <a:ahLst/>
            <a:cxnLst>
              <a:cxn ang="T4">
                <a:pos x="T0" y="T1"/>
              </a:cxn>
              <a:cxn ang="T5">
                <a:pos x="T2" y="T3"/>
              </a:cxn>
            </a:cxnLst>
            <a:rect l="0" t="0" r="r" b="b"/>
            <a:pathLst>
              <a:path w="732" h="372">
                <a:moveTo>
                  <a:pt x="0" y="372"/>
                </a:moveTo>
                <a:cubicBezTo>
                  <a:pt x="122" y="311"/>
                  <a:pt x="580" y="78"/>
                  <a:pt x="732" y="0"/>
                </a:cubicBezTo>
              </a:path>
            </a:pathLst>
          </a:custGeom>
          <a:noFill/>
          <a:ln w="22225"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2400"/>
          </a:p>
        </p:txBody>
      </p:sp>
      <p:cxnSp>
        <p:nvCxnSpPr>
          <p:cNvPr id="27" name="Straight Arrow Connector 26">
            <a:extLst>
              <a:ext uri="{FF2B5EF4-FFF2-40B4-BE49-F238E27FC236}">
                <a16:creationId xmlns:a16="http://schemas.microsoft.com/office/drawing/2014/main" id="{999CBAD7-E59E-E745-B16F-8F4371E56576}"/>
              </a:ext>
            </a:extLst>
          </p:cNvPr>
          <p:cNvCxnSpPr>
            <a:cxnSpLocks/>
            <a:stCxn id="24" idx="0"/>
          </p:cNvCxnSpPr>
          <p:nvPr/>
        </p:nvCxnSpPr>
        <p:spPr>
          <a:xfrm flipV="1">
            <a:off x="1840975" y="2928352"/>
            <a:ext cx="806975" cy="4792"/>
          </a:xfrm>
          <a:prstGeom prst="straightConnector1">
            <a:avLst/>
          </a:prstGeom>
          <a:ln w="25400">
            <a:tailEnd type="arrow" w="sm" len="sm"/>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4DDEA420-3F6C-0845-9DEF-C4DEF39F588F}"/>
              </a:ext>
            </a:extLst>
          </p:cNvPr>
          <p:cNvSpPr/>
          <p:nvPr/>
        </p:nvSpPr>
        <p:spPr>
          <a:xfrm>
            <a:off x="2702378" y="2860611"/>
            <a:ext cx="135478" cy="13547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7D2EC799-19FF-0F4E-956A-1B39F90F8650}"/>
              </a:ext>
            </a:extLst>
          </p:cNvPr>
          <p:cNvSpPr/>
          <p:nvPr/>
        </p:nvSpPr>
        <p:spPr>
          <a:xfrm>
            <a:off x="2700048" y="2269555"/>
            <a:ext cx="135478" cy="13547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14E0378-14CE-314B-A632-55E14295FE9C}"/>
              </a:ext>
            </a:extLst>
          </p:cNvPr>
          <p:cNvSpPr/>
          <p:nvPr/>
        </p:nvSpPr>
        <p:spPr>
          <a:xfrm>
            <a:off x="3831682" y="2254807"/>
            <a:ext cx="135478" cy="13547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E71F161-02E6-4944-8714-D7956466803C}"/>
              </a:ext>
            </a:extLst>
          </p:cNvPr>
          <p:cNvSpPr/>
          <p:nvPr/>
        </p:nvSpPr>
        <p:spPr>
          <a:xfrm>
            <a:off x="3831682" y="2860611"/>
            <a:ext cx="135478" cy="13547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61671123-B9A8-F84D-A3CE-EAED2463DD7A}"/>
              </a:ext>
            </a:extLst>
          </p:cNvPr>
          <p:cNvSpPr/>
          <p:nvPr/>
        </p:nvSpPr>
        <p:spPr>
          <a:xfrm>
            <a:off x="3831682" y="3466415"/>
            <a:ext cx="135478" cy="13547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926D63A8-1BBA-B44E-B753-46EDD250B6A2}"/>
              </a:ext>
            </a:extLst>
          </p:cNvPr>
          <p:cNvSpPr/>
          <p:nvPr/>
        </p:nvSpPr>
        <p:spPr>
          <a:xfrm>
            <a:off x="4911785" y="1643966"/>
            <a:ext cx="135478" cy="13547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44C3B601-FA81-2142-B4CF-A5253F3932C6}"/>
              </a:ext>
            </a:extLst>
          </p:cNvPr>
          <p:cNvSpPr/>
          <p:nvPr/>
        </p:nvSpPr>
        <p:spPr>
          <a:xfrm>
            <a:off x="4911785" y="2254666"/>
            <a:ext cx="135478" cy="13547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6DEB6F90-17EE-454F-92C9-6ACDE4426F98}"/>
              </a:ext>
            </a:extLst>
          </p:cNvPr>
          <p:cNvSpPr/>
          <p:nvPr/>
        </p:nvSpPr>
        <p:spPr>
          <a:xfrm>
            <a:off x="4911785" y="3438007"/>
            <a:ext cx="135478" cy="13547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Graphic 35">
            <a:extLst>
              <a:ext uri="{FF2B5EF4-FFF2-40B4-BE49-F238E27FC236}">
                <a16:creationId xmlns:a16="http://schemas.microsoft.com/office/drawing/2014/main" id="{26A62EF2-37BE-6D44-A3BC-0AFC50FCA8B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36013" y="2689745"/>
            <a:ext cx="604718" cy="604718"/>
          </a:xfrm>
          <a:prstGeom prst="rect">
            <a:avLst/>
          </a:prstGeom>
        </p:spPr>
      </p:pic>
      <p:pic>
        <p:nvPicPr>
          <p:cNvPr id="37" name="Graphic 36">
            <a:extLst>
              <a:ext uri="{FF2B5EF4-FFF2-40B4-BE49-F238E27FC236}">
                <a16:creationId xmlns:a16="http://schemas.microsoft.com/office/drawing/2014/main" id="{DEFF41AF-ED2B-4D47-8FA2-26227A3E34A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56566" y="2654008"/>
            <a:ext cx="628376" cy="628376"/>
          </a:xfrm>
          <a:prstGeom prst="rect">
            <a:avLst/>
          </a:prstGeom>
        </p:spPr>
      </p:pic>
      <p:sp>
        <p:nvSpPr>
          <p:cNvPr id="41" name="Freeform 40">
            <a:extLst>
              <a:ext uri="{FF2B5EF4-FFF2-40B4-BE49-F238E27FC236}">
                <a16:creationId xmlns:a16="http://schemas.microsoft.com/office/drawing/2014/main" id="{DD09FDBB-AF33-BF4A-BD88-3B08D56AC3D7}"/>
              </a:ext>
            </a:extLst>
          </p:cNvPr>
          <p:cNvSpPr>
            <a:spLocks/>
          </p:cNvSpPr>
          <p:nvPr/>
        </p:nvSpPr>
        <p:spPr bwMode="auto">
          <a:xfrm rot="10800000">
            <a:off x="1789411" y="4980652"/>
            <a:ext cx="842298" cy="5697"/>
          </a:xfrm>
          <a:custGeom>
            <a:avLst/>
            <a:gdLst>
              <a:gd name="T0" fmla="*/ 0 w 703"/>
              <a:gd name="T1" fmla="*/ 0 h 4"/>
              <a:gd name="T2" fmla="*/ 1116012 w 703"/>
              <a:gd name="T3" fmla="*/ 6350 h 4"/>
              <a:gd name="T4" fmla="*/ 0 60000 65536"/>
              <a:gd name="T5" fmla="*/ 0 60000 65536"/>
            </a:gdLst>
            <a:ahLst/>
            <a:cxnLst>
              <a:cxn ang="T4">
                <a:pos x="T0" y="T1"/>
              </a:cxn>
              <a:cxn ang="T5">
                <a:pos x="T2" y="T3"/>
              </a:cxn>
            </a:cxnLst>
            <a:rect l="0" t="0" r="r" b="b"/>
            <a:pathLst>
              <a:path w="703" h="4">
                <a:moveTo>
                  <a:pt x="0" y="0"/>
                </a:moveTo>
                <a:cubicBezTo>
                  <a:pt x="117" y="1"/>
                  <a:pt x="557" y="3"/>
                  <a:pt x="703" y="4"/>
                </a:cubicBezTo>
              </a:path>
            </a:pathLst>
          </a:custGeom>
          <a:noFill/>
          <a:ln w="25400"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p>
        </p:txBody>
      </p:sp>
      <p:sp>
        <p:nvSpPr>
          <p:cNvPr id="42" name="Freeform 41">
            <a:extLst>
              <a:ext uri="{FF2B5EF4-FFF2-40B4-BE49-F238E27FC236}">
                <a16:creationId xmlns:a16="http://schemas.microsoft.com/office/drawing/2014/main" id="{A70F674F-9E5D-4B48-855A-0B3868FF38F4}"/>
              </a:ext>
            </a:extLst>
          </p:cNvPr>
          <p:cNvSpPr>
            <a:spLocks/>
          </p:cNvSpPr>
          <p:nvPr/>
        </p:nvSpPr>
        <p:spPr bwMode="auto">
          <a:xfrm rot="10800000">
            <a:off x="2908525" y="4353998"/>
            <a:ext cx="877044" cy="529807"/>
          </a:xfrm>
          <a:custGeom>
            <a:avLst/>
            <a:gdLst>
              <a:gd name="T0" fmla="*/ 0 w 732"/>
              <a:gd name="T1" fmla="*/ 590550 h 372"/>
              <a:gd name="T2" fmla="*/ 1162050 w 732"/>
              <a:gd name="T3" fmla="*/ 0 h 372"/>
              <a:gd name="T4" fmla="*/ 0 60000 65536"/>
              <a:gd name="T5" fmla="*/ 0 60000 65536"/>
            </a:gdLst>
            <a:ahLst/>
            <a:cxnLst>
              <a:cxn ang="T4">
                <a:pos x="T0" y="T1"/>
              </a:cxn>
              <a:cxn ang="T5">
                <a:pos x="T2" y="T3"/>
              </a:cxn>
            </a:cxnLst>
            <a:rect l="0" t="0" r="r" b="b"/>
            <a:pathLst>
              <a:path w="732" h="372">
                <a:moveTo>
                  <a:pt x="0" y="372"/>
                </a:moveTo>
                <a:cubicBezTo>
                  <a:pt x="122" y="311"/>
                  <a:pt x="580" y="78"/>
                  <a:pt x="732" y="0"/>
                </a:cubicBezTo>
              </a:path>
            </a:pathLst>
          </a:custGeom>
          <a:noFill/>
          <a:ln w="25400"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p>
        </p:txBody>
      </p:sp>
      <p:sp>
        <p:nvSpPr>
          <p:cNvPr id="43" name="Freeform 44">
            <a:extLst>
              <a:ext uri="{FF2B5EF4-FFF2-40B4-BE49-F238E27FC236}">
                <a16:creationId xmlns:a16="http://schemas.microsoft.com/office/drawing/2014/main" id="{05CF65FB-8739-7345-AEB9-43E739160590}"/>
              </a:ext>
            </a:extLst>
          </p:cNvPr>
          <p:cNvSpPr>
            <a:spLocks/>
          </p:cNvSpPr>
          <p:nvPr/>
        </p:nvSpPr>
        <p:spPr bwMode="auto">
          <a:xfrm rot="10800000">
            <a:off x="3994047" y="4362543"/>
            <a:ext cx="877044" cy="546898"/>
          </a:xfrm>
          <a:custGeom>
            <a:avLst/>
            <a:gdLst>
              <a:gd name="T0" fmla="*/ 0 w 732"/>
              <a:gd name="T1" fmla="*/ 0 h 384"/>
              <a:gd name="T2" fmla="*/ 1162050 w 732"/>
              <a:gd name="T3" fmla="*/ 609600 h 384"/>
              <a:gd name="T4" fmla="*/ 0 60000 65536"/>
              <a:gd name="T5" fmla="*/ 0 60000 65536"/>
            </a:gdLst>
            <a:ahLst/>
            <a:cxnLst>
              <a:cxn ang="T4">
                <a:pos x="T0" y="T1"/>
              </a:cxn>
              <a:cxn ang="T5">
                <a:pos x="T2" y="T3"/>
              </a:cxn>
            </a:cxnLst>
            <a:rect l="0" t="0" r="r" b="b"/>
            <a:pathLst>
              <a:path w="732" h="384">
                <a:moveTo>
                  <a:pt x="0" y="0"/>
                </a:moveTo>
                <a:cubicBezTo>
                  <a:pt x="122" y="64"/>
                  <a:pt x="580" y="304"/>
                  <a:pt x="732" y="384"/>
                </a:cubicBezTo>
              </a:path>
            </a:pathLst>
          </a:custGeom>
          <a:noFill/>
          <a:ln w="25400" cap="flat" cmpd="sng">
            <a:solidFill>
              <a:schemeClr val="accent1"/>
            </a:solidFill>
            <a:prstDash val="solid"/>
            <a:round/>
            <a:headEnd type="none" w="med" len="med"/>
            <a:tailEnd type="arrow" w="sm" len="sm"/>
          </a:ln>
          <a:effectLst/>
          <a:extLst>
            <a:ext uri="{909E8E84-426E-40DD-AFC4-6F175D3DCCD1}">
              <a14:hiddenFill xmlns:a14="http://schemas.microsoft.com/office/drawing/2010/main">
                <a:solidFill>
                  <a:srgbClr val="FFFF99"/>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p>
        </p:txBody>
      </p:sp>
      <p:sp>
        <p:nvSpPr>
          <p:cNvPr id="44" name="Rectangle 46">
            <a:extLst>
              <a:ext uri="{FF2B5EF4-FFF2-40B4-BE49-F238E27FC236}">
                <a16:creationId xmlns:a16="http://schemas.microsoft.com/office/drawing/2014/main" id="{0A82FF64-90AF-944D-942B-3BDB5DFFDFED}"/>
              </a:ext>
            </a:extLst>
          </p:cNvPr>
          <p:cNvSpPr>
            <a:spLocks noChangeArrowheads="1"/>
          </p:cNvSpPr>
          <p:nvPr/>
        </p:nvSpPr>
        <p:spPr bwMode="auto">
          <a:xfrm>
            <a:off x="1778071" y="5066104"/>
            <a:ext cx="853638" cy="1936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a:lnSpc>
                <a:spcPct val="90000"/>
              </a:lnSpc>
              <a:spcBef>
                <a:spcPct val="20000"/>
              </a:spcBef>
              <a:buClr>
                <a:schemeClr val="tx2"/>
              </a:buClr>
              <a:buFont typeface="Wingdings" panose="05000000000000000000" pitchFamily="2" charset="2"/>
              <a:buChar char="§"/>
              <a:defRPr sz="2400" b="1">
                <a:solidFill>
                  <a:schemeClr val="tx1"/>
                </a:solidFill>
                <a:latin typeface="Arial Narrow" panose="020B0606020202030204" pitchFamily="34" charset="0"/>
              </a:defRPr>
            </a:lvl1pPr>
            <a:lvl2pPr marL="846138" indent="-304800">
              <a:lnSpc>
                <a:spcPct val="90000"/>
              </a:lnSpc>
              <a:spcBef>
                <a:spcPct val="20000"/>
              </a:spcBef>
              <a:buFont typeface="Times New Roman" panose="02020603050405020304" pitchFamily="18" charset="0"/>
              <a:buChar char="–"/>
              <a:defRPr sz="2000">
                <a:solidFill>
                  <a:schemeClr val="tx1"/>
                </a:solidFill>
                <a:latin typeface="Arial" panose="020B0604020202020204" pitchFamily="34" charset="0"/>
              </a:defRPr>
            </a:lvl2pPr>
            <a:lvl3pPr marL="1330325" indent="-304800">
              <a:lnSpc>
                <a:spcPct val="90000"/>
              </a:lnSpc>
              <a:spcBef>
                <a:spcPct val="20000"/>
              </a:spcBef>
              <a:buChar char="•"/>
              <a:defRPr>
                <a:solidFill>
                  <a:schemeClr val="tx1"/>
                </a:solidFill>
                <a:latin typeface="Arial" panose="020B0604020202020204" pitchFamily="34" charset="0"/>
              </a:defRPr>
            </a:lvl3pPr>
            <a:lvl4pPr marL="1776413" indent="-266700">
              <a:lnSpc>
                <a:spcPct val="90000"/>
              </a:lnSpc>
              <a:buChar char="–"/>
              <a:defRPr sz="1600">
                <a:solidFill>
                  <a:schemeClr val="tx1"/>
                </a:solidFill>
                <a:latin typeface="Arial" panose="020B0604020202020204" pitchFamily="34" charset="0"/>
              </a:defRPr>
            </a:lvl4pPr>
            <a:lvl5pPr marL="2184400" indent="-228600">
              <a:lnSpc>
                <a:spcPct val="90000"/>
              </a:lnSpc>
              <a:defRPr sz="1600">
                <a:solidFill>
                  <a:schemeClr val="tx1"/>
                </a:solidFill>
                <a:latin typeface="Arial" panose="020B0604020202020204" pitchFamily="34" charset="0"/>
              </a:defRPr>
            </a:lvl5pPr>
            <a:lvl6pPr marL="2641600" indent="-228600" eaLnBrk="0" fontAlgn="base" hangingPunct="0">
              <a:lnSpc>
                <a:spcPct val="90000"/>
              </a:lnSpc>
              <a:spcBef>
                <a:spcPct val="0"/>
              </a:spcBef>
              <a:spcAft>
                <a:spcPct val="0"/>
              </a:spcAft>
              <a:defRPr sz="1600">
                <a:solidFill>
                  <a:schemeClr val="tx1"/>
                </a:solidFill>
                <a:latin typeface="Arial" panose="020B0604020202020204" pitchFamily="34" charset="0"/>
              </a:defRPr>
            </a:lvl6pPr>
            <a:lvl7pPr marL="3098800" indent="-228600" eaLnBrk="0" fontAlgn="base" hangingPunct="0">
              <a:lnSpc>
                <a:spcPct val="90000"/>
              </a:lnSpc>
              <a:spcBef>
                <a:spcPct val="0"/>
              </a:spcBef>
              <a:spcAft>
                <a:spcPct val="0"/>
              </a:spcAft>
              <a:defRPr sz="1600">
                <a:solidFill>
                  <a:schemeClr val="tx1"/>
                </a:solidFill>
                <a:latin typeface="Arial" panose="020B0604020202020204" pitchFamily="34" charset="0"/>
              </a:defRPr>
            </a:lvl7pPr>
            <a:lvl8pPr marL="3556000" indent="-228600" eaLnBrk="0" fontAlgn="base" hangingPunct="0">
              <a:lnSpc>
                <a:spcPct val="90000"/>
              </a:lnSpc>
              <a:spcBef>
                <a:spcPct val="0"/>
              </a:spcBef>
              <a:spcAft>
                <a:spcPct val="0"/>
              </a:spcAft>
              <a:defRPr sz="1600">
                <a:solidFill>
                  <a:schemeClr val="tx1"/>
                </a:solidFill>
                <a:latin typeface="Arial" panose="020B0604020202020204" pitchFamily="34" charset="0"/>
              </a:defRPr>
            </a:lvl8pPr>
            <a:lvl9pPr marL="4013200" indent="-228600" eaLnBrk="0" fontAlgn="base" hangingPunct="0">
              <a:lnSpc>
                <a:spcPct val="90000"/>
              </a:lnSpc>
              <a:spcBef>
                <a:spcPct val="0"/>
              </a:spcBef>
              <a:spcAft>
                <a:spcPct val="0"/>
              </a:spcAft>
              <a:defRPr sz="1600">
                <a:solidFill>
                  <a:schemeClr val="tx1"/>
                </a:solidFill>
                <a:latin typeface="Arial" panose="020B0604020202020204" pitchFamily="34" charset="0"/>
              </a:defRPr>
            </a:lvl9pPr>
          </a:lstStyle>
          <a:p>
            <a:pPr algn="ctr" eaLnBrk="1" hangingPunct="1">
              <a:buClr>
                <a:schemeClr val="tx1"/>
              </a:buClr>
              <a:buFont typeface="Wingdings" panose="05000000000000000000" pitchFamily="2" charset="2"/>
              <a:buNone/>
            </a:pPr>
            <a:r>
              <a:rPr lang="da-DK" altLang="en-US" sz="1000" b="0" dirty="0">
                <a:latin typeface="+mn-lt"/>
              </a:rPr>
              <a:t>Search result</a:t>
            </a:r>
            <a:br>
              <a:rPr lang="da-DK" altLang="en-US" sz="1000" b="0" dirty="0">
                <a:latin typeface="+mn-lt"/>
              </a:rPr>
            </a:br>
            <a:r>
              <a:rPr lang="da-DK" altLang="en-US" sz="1000" b="0" dirty="0">
                <a:latin typeface="+mn-lt"/>
              </a:rPr>
              <a:t>frame</a:t>
            </a:r>
            <a:endParaRPr lang="da-DK" altLang="en-US" sz="1000" b="0" dirty="0">
              <a:latin typeface="+mn-lt"/>
              <a:sym typeface="Wingdings" panose="05000000000000000000" pitchFamily="2" charset="2"/>
            </a:endParaRPr>
          </a:p>
        </p:txBody>
      </p:sp>
      <p:sp>
        <p:nvSpPr>
          <p:cNvPr id="49" name="Oval 48">
            <a:extLst>
              <a:ext uri="{FF2B5EF4-FFF2-40B4-BE49-F238E27FC236}">
                <a16:creationId xmlns:a16="http://schemas.microsoft.com/office/drawing/2014/main" id="{61F96920-4813-374C-B030-F14A93CD6732}"/>
              </a:ext>
            </a:extLst>
          </p:cNvPr>
          <p:cNvSpPr/>
          <p:nvPr/>
        </p:nvSpPr>
        <p:spPr>
          <a:xfrm>
            <a:off x="3831682" y="4266671"/>
            <a:ext cx="135478" cy="13547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29FCA1C4-03E0-9745-AB80-01D8E7A637F4}"/>
              </a:ext>
            </a:extLst>
          </p:cNvPr>
          <p:cNvSpPr/>
          <p:nvPr/>
        </p:nvSpPr>
        <p:spPr>
          <a:xfrm>
            <a:off x="2704421" y="4920190"/>
            <a:ext cx="135478" cy="13547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Graphic 50">
            <a:extLst>
              <a:ext uri="{FF2B5EF4-FFF2-40B4-BE49-F238E27FC236}">
                <a16:creationId xmlns:a16="http://schemas.microsoft.com/office/drawing/2014/main" id="{80D2817C-CB19-AA41-8658-DAE751D00FC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36013" y="4719223"/>
            <a:ext cx="604718" cy="604718"/>
          </a:xfrm>
          <a:prstGeom prst="rect">
            <a:avLst/>
          </a:prstGeom>
        </p:spPr>
      </p:pic>
      <p:pic>
        <p:nvPicPr>
          <p:cNvPr id="52" name="Graphic 51">
            <a:extLst>
              <a:ext uri="{FF2B5EF4-FFF2-40B4-BE49-F238E27FC236}">
                <a16:creationId xmlns:a16="http://schemas.microsoft.com/office/drawing/2014/main" id="{FBC5172E-A739-8441-8248-1FD68DC4283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56566" y="4740636"/>
            <a:ext cx="628376" cy="628376"/>
          </a:xfrm>
          <a:prstGeom prst="rect">
            <a:avLst/>
          </a:prstGeom>
        </p:spPr>
      </p:pic>
      <p:cxnSp>
        <p:nvCxnSpPr>
          <p:cNvPr id="53" name="Straight Connector 52">
            <a:extLst>
              <a:ext uri="{FF2B5EF4-FFF2-40B4-BE49-F238E27FC236}">
                <a16:creationId xmlns:a16="http://schemas.microsoft.com/office/drawing/2014/main" id="{DCAE0F6F-5DF1-FB47-8959-34093579BF6D}"/>
              </a:ext>
            </a:extLst>
          </p:cNvPr>
          <p:cNvCxnSpPr>
            <a:cxnSpLocks/>
          </p:cNvCxnSpPr>
          <p:nvPr/>
        </p:nvCxnSpPr>
        <p:spPr>
          <a:xfrm>
            <a:off x="6980223" y="1143002"/>
            <a:ext cx="0" cy="5029198"/>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019219"/>
      </p:ext>
    </p:extLst>
  </p:cSld>
  <p:clrMapOvr>
    <a:masterClrMapping/>
  </p:clrMapOvr>
  <p:transition spd="med">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8" grpId="0" animBg="1"/>
      <p:bldP spid="19" grpId="0" animBg="1"/>
      <p:bldP spid="24" grpId="0" animBg="1"/>
      <p:bldP spid="25" grpId="0" animBg="1"/>
      <p:bldP spid="26" grpId="0" animBg="1"/>
      <p:bldP spid="41" grpId="0" animBg="1"/>
      <p:bldP spid="42" grpId="0" animBg="1"/>
      <p:bldP spid="4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AC262C44-DF2E-EB45-9CD4-3799EE1CE9CB}"/>
              </a:ext>
            </a:extLst>
          </p:cNvPr>
          <p:cNvSpPr>
            <a:spLocks noGrp="1"/>
          </p:cNvSpPr>
          <p:nvPr>
            <p:ph type="pic" sz="quarter" idx="15"/>
          </p:nvPr>
        </p:nvSpPr>
        <p:spPr/>
      </p:sp>
      <p:sp>
        <p:nvSpPr>
          <p:cNvPr id="51" name="Line 16">
            <a:extLst>
              <a:ext uri="{FF2B5EF4-FFF2-40B4-BE49-F238E27FC236}">
                <a16:creationId xmlns:a16="http://schemas.microsoft.com/office/drawing/2014/main" id="{3D2B2D9A-82E8-C445-81CA-D946CD2C11AE}"/>
              </a:ext>
            </a:extLst>
          </p:cNvPr>
          <p:cNvSpPr>
            <a:spLocks noChangeShapeType="1"/>
          </p:cNvSpPr>
          <p:nvPr/>
        </p:nvSpPr>
        <p:spPr bwMode="auto">
          <a:xfrm>
            <a:off x="1656193" y="3046254"/>
            <a:ext cx="1839202" cy="0"/>
          </a:xfrm>
          <a:prstGeom prst="line">
            <a:avLst/>
          </a:prstGeom>
          <a:noFill/>
          <a:ln w="12700">
            <a:solidFill>
              <a:schemeClr val="tx1"/>
            </a:solidFill>
            <a:round/>
            <a:headEnd/>
            <a:tailEnd type="arrow"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00"/>
          </a:p>
        </p:txBody>
      </p:sp>
      <p:sp>
        <p:nvSpPr>
          <p:cNvPr id="49" name="Line 19">
            <a:extLst>
              <a:ext uri="{FF2B5EF4-FFF2-40B4-BE49-F238E27FC236}">
                <a16:creationId xmlns:a16="http://schemas.microsoft.com/office/drawing/2014/main" id="{76D3D234-6E3E-4A49-A169-5C939E6409C2}"/>
              </a:ext>
            </a:extLst>
          </p:cNvPr>
          <p:cNvSpPr>
            <a:spLocks noChangeShapeType="1"/>
          </p:cNvSpPr>
          <p:nvPr/>
        </p:nvSpPr>
        <p:spPr bwMode="auto">
          <a:xfrm flipH="1">
            <a:off x="1656193" y="3717073"/>
            <a:ext cx="1775782" cy="0"/>
          </a:xfrm>
          <a:prstGeom prst="line">
            <a:avLst/>
          </a:prstGeom>
          <a:noFill/>
          <a:ln w="12700">
            <a:solidFill>
              <a:schemeClr val="tx1"/>
            </a:solidFill>
            <a:round/>
            <a:headEnd/>
            <a:tailEnd type="arrow"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00"/>
          </a:p>
        </p:txBody>
      </p:sp>
      <p:sp>
        <p:nvSpPr>
          <p:cNvPr id="47" name="Line 47">
            <a:extLst>
              <a:ext uri="{FF2B5EF4-FFF2-40B4-BE49-F238E27FC236}">
                <a16:creationId xmlns:a16="http://schemas.microsoft.com/office/drawing/2014/main" id="{DF2CCA76-3D64-1A42-9DD8-B2B348F1CC33}"/>
              </a:ext>
            </a:extLst>
          </p:cNvPr>
          <p:cNvSpPr>
            <a:spLocks noChangeShapeType="1"/>
          </p:cNvSpPr>
          <p:nvPr/>
        </p:nvSpPr>
        <p:spPr bwMode="auto">
          <a:xfrm>
            <a:off x="1656193" y="3381663"/>
            <a:ext cx="1839202" cy="0"/>
          </a:xfrm>
          <a:prstGeom prst="line">
            <a:avLst/>
          </a:prstGeom>
          <a:noFill/>
          <a:ln w="12700">
            <a:solidFill>
              <a:schemeClr val="tx1"/>
            </a:solidFill>
            <a:round/>
            <a:headEnd/>
            <a:tailEnd type="arrow"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00"/>
          </a:p>
        </p:txBody>
      </p:sp>
      <p:sp>
        <p:nvSpPr>
          <p:cNvPr id="33" name="Line 47">
            <a:extLst>
              <a:ext uri="{FF2B5EF4-FFF2-40B4-BE49-F238E27FC236}">
                <a16:creationId xmlns:a16="http://schemas.microsoft.com/office/drawing/2014/main" id="{B873C666-350A-4C41-890F-C964EA564C6F}"/>
              </a:ext>
            </a:extLst>
          </p:cNvPr>
          <p:cNvSpPr>
            <a:spLocks noChangeShapeType="1"/>
          </p:cNvSpPr>
          <p:nvPr/>
        </p:nvSpPr>
        <p:spPr bwMode="auto">
          <a:xfrm>
            <a:off x="1663268" y="2710845"/>
            <a:ext cx="1839202" cy="0"/>
          </a:xfrm>
          <a:prstGeom prst="line">
            <a:avLst/>
          </a:prstGeom>
          <a:noFill/>
          <a:ln w="12700">
            <a:solidFill>
              <a:schemeClr val="tx1"/>
            </a:solidFill>
            <a:round/>
            <a:headEnd type="arrow" w="sm" len="sm"/>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900" dirty="0"/>
          </a:p>
        </p:txBody>
      </p:sp>
      <p:pic>
        <p:nvPicPr>
          <p:cNvPr id="57" name="Graphic 56">
            <a:extLst>
              <a:ext uri="{FF2B5EF4-FFF2-40B4-BE49-F238E27FC236}">
                <a16:creationId xmlns:a16="http://schemas.microsoft.com/office/drawing/2014/main" id="{4A39EE86-5BC7-AD46-83FF-A28D8F6DC47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32472" y="4797417"/>
            <a:ext cx="596400" cy="596400"/>
          </a:xfrm>
          <a:prstGeom prst="rect">
            <a:avLst/>
          </a:prstGeom>
        </p:spPr>
      </p:pic>
      <p:pic>
        <p:nvPicPr>
          <p:cNvPr id="58" name="Graphic 57">
            <a:extLst>
              <a:ext uri="{FF2B5EF4-FFF2-40B4-BE49-F238E27FC236}">
                <a16:creationId xmlns:a16="http://schemas.microsoft.com/office/drawing/2014/main" id="{89B2EAF3-E216-3543-B5D5-14B1209D727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790506" y="4471450"/>
            <a:ext cx="596400" cy="596400"/>
          </a:xfrm>
          <a:prstGeom prst="rect">
            <a:avLst/>
          </a:prstGeom>
        </p:spPr>
      </p:pic>
      <p:pic>
        <p:nvPicPr>
          <p:cNvPr id="56" name="Graphic 55">
            <a:extLst>
              <a:ext uri="{FF2B5EF4-FFF2-40B4-BE49-F238E27FC236}">
                <a16:creationId xmlns:a16="http://schemas.microsoft.com/office/drawing/2014/main" id="{8A7B1F81-0A05-BF4E-A920-67C472E9039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220765" y="2353253"/>
            <a:ext cx="596400" cy="596400"/>
          </a:xfrm>
          <a:prstGeom prst="rect">
            <a:avLst/>
          </a:prstGeom>
        </p:spPr>
      </p:pic>
      <p:pic>
        <p:nvPicPr>
          <p:cNvPr id="55" name="Graphic 54">
            <a:extLst>
              <a:ext uri="{FF2B5EF4-FFF2-40B4-BE49-F238E27FC236}">
                <a16:creationId xmlns:a16="http://schemas.microsoft.com/office/drawing/2014/main" id="{3AC0D3B1-8A62-D84C-96B2-2A786C365C7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27105" y="2748484"/>
            <a:ext cx="596400" cy="596400"/>
          </a:xfrm>
          <a:prstGeom prst="rect">
            <a:avLst/>
          </a:prstGeom>
        </p:spPr>
      </p:pic>
      <p:sp>
        <p:nvSpPr>
          <p:cNvPr id="52" name="Text Box 17">
            <a:extLst>
              <a:ext uri="{FF2B5EF4-FFF2-40B4-BE49-F238E27FC236}">
                <a16:creationId xmlns:a16="http://schemas.microsoft.com/office/drawing/2014/main" id="{B8BB0B8E-6692-0E4A-8AFE-DB912B9CEF56}"/>
              </a:ext>
            </a:extLst>
          </p:cNvPr>
          <p:cNvSpPr txBox="1">
            <a:spLocks noChangeArrowheads="1"/>
          </p:cNvSpPr>
          <p:nvPr/>
        </p:nvSpPr>
        <p:spPr bwMode="auto">
          <a:xfrm>
            <a:off x="1719614" y="2806925"/>
            <a:ext cx="1712360" cy="230298"/>
          </a:xfrm>
          <a:prstGeom prst="rect">
            <a:avLst/>
          </a:prstGeom>
          <a:noFill/>
          <a:ln>
            <a:noFill/>
          </a:ln>
          <a:effectLst/>
          <a:extLst>
            <a:ext uri="{909E8E84-426E-40DD-AFC4-6F175D3DCCD1}">
              <a14:hiddenFill xmlns:a14="http://schemas.microsoft.com/office/drawing/2010/main">
                <a:solidFill>
                  <a:srgbClr val="FFFF99"/>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ctr">
              <a:lnSpc>
                <a:spcPct val="90000"/>
              </a:lnSpc>
              <a:spcBef>
                <a:spcPct val="20000"/>
              </a:spcBef>
              <a:defRPr sz="1000" b="1">
                <a:solidFill>
                  <a:schemeClr val="tx1"/>
                </a:solidFill>
                <a:latin typeface="Arial" panose="020B0604020202020204" pitchFamily="34" charset="0"/>
              </a:defRPr>
            </a:lvl1pPr>
            <a:lvl2pPr marL="742950" indent="-285750" algn="ctr">
              <a:lnSpc>
                <a:spcPct val="90000"/>
              </a:lnSpc>
              <a:spcBef>
                <a:spcPct val="20000"/>
              </a:spcBef>
              <a:defRPr sz="1000" b="1">
                <a:solidFill>
                  <a:schemeClr val="tx1"/>
                </a:solidFill>
                <a:latin typeface="Arial" panose="020B0604020202020204" pitchFamily="34" charset="0"/>
              </a:defRPr>
            </a:lvl2pPr>
            <a:lvl3pPr marL="1143000" indent="-228600" algn="ctr">
              <a:lnSpc>
                <a:spcPct val="90000"/>
              </a:lnSpc>
              <a:spcBef>
                <a:spcPct val="20000"/>
              </a:spcBef>
              <a:defRPr sz="1000" b="1">
                <a:solidFill>
                  <a:schemeClr val="tx1"/>
                </a:solidFill>
                <a:latin typeface="Arial" panose="020B0604020202020204" pitchFamily="34" charset="0"/>
              </a:defRPr>
            </a:lvl3pPr>
            <a:lvl4pPr marL="1600200" indent="-228600" algn="ctr">
              <a:lnSpc>
                <a:spcPct val="90000"/>
              </a:lnSpc>
              <a:spcBef>
                <a:spcPct val="20000"/>
              </a:spcBef>
              <a:defRPr sz="1000" b="1">
                <a:solidFill>
                  <a:schemeClr val="tx1"/>
                </a:solidFill>
                <a:latin typeface="Arial" panose="020B0604020202020204" pitchFamily="34" charset="0"/>
              </a:defRPr>
            </a:lvl4pPr>
            <a:lvl5pPr marL="2057400" indent="-228600" algn="ctr">
              <a:lnSpc>
                <a:spcPct val="90000"/>
              </a:lnSpc>
              <a:spcBef>
                <a:spcPct val="20000"/>
              </a:spcBef>
              <a:defRPr sz="1000" b="1">
                <a:solidFill>
                  <a:schemeClr val="tx1"/>
                </a:solidFill>
                <a:latin typeface="Arial" panose="020B0604020202020204" pitchFamily="34" charset="0"/>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9pPr>
          </a:lstStyle>
          <a:p>
            <a:pPr eaLnBrk="1" hangingPunct="1">
              <a:lnSpc>
                <a:spcPct val="100000"/>
              </a:lnSpc>
              <a:spcBef>
                <a:spcPct val="50000"/>
              </a:spcBef>
            </a:pPr>
            <a:r>
              <a:rPr lang="da-DK" altLang="en-US" sz="900" b="0" dirty="0">
                <a:latin typeface="+mn-lt"/>
              </a:rPr>
              <a:t>Assign HomeID and NodeID</a:t>
            </a:r>
            <a:endParaRPr lang="en-GB" altLang="en-US" sz="900" b="0" dirty="0">
              <a:latin typeface="+mn-lt"/>
            </a:endParaRPr>
          </a:p>
        </p:txBody>
      </p:sp>
      <p:sp>
        <p:nvSpPr>
          <p:cNvPr id="50" name="Text Box 20">
            <a:extLst>
              <a:ext uri="{FF2B5EF4-FFF2-40B4-BE49-F238E27FC236}">
                <a16:creationId xmlns:a16="http://schemas.microsoft.com/office/drawing/2014/main" id="{5F702AA6-0B10-0244-845A-B0AC8B99DED0}"/>
              </a:ext>
            </a:extLst>
          </p:cNvPr>
          <p:cNvSpPr txBox="1">
            <a:spLocks noChangeArrowheads="1"/>
          </p:cNvSpPr>
          <p:nvPr/>
        </p:nvSpPr>
        <p:spPr bwMode="auto">
          <a:xfrm>
            <a:off x="1561062" y="3496881"/>
            <a:ext cx="2061175" cy="230298"/>
          </a:xfrm>
          <a:prstGeom prst="rect">
            <a:avLst/>
          </a:prstGeom>
          <a:noFill/>
          <a:ln>
            <a:noFill/>
          </a:ln>
          <a:effectLst/>
          <a:extLst>
            <a:ext uri="{909E8E84-426E-40DD-AFC4-6F175D3DCCD1}">
              <a14:hiddenFill xmlns:a14="http://schemas.microsoft.com/office/drawing/2010/main">
                <a:solidFill>
                  <a:srgbClr val="FFFF99"/>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ctr">
              <a:lnSpc>
                <a:spcPct val="90000"/>
              </a:lnSpc>
              <a:spcBef>
                <a:spcPct val="20000"/>
              </a:spcBef>
              <a:defRPr sz="1000" b="1">
                <a:solidFill>
                  <a:schemeClr val="tx1"/>
                </a:solidFill>
                <a:latin typeface="Arial" panose="020B0604020202020204" pitchFamily="34" charset="0"/>
              </a:defRPr>
            </a:lvl1pPr>
            <a:lvl2pPr marL="742950" indent="-285750" algn="ctr">
              <a:lnSpc>
                <a:spcPct val="90000"/>
              </a:lnSpc>
              <a:spcBef>
                <a:spcPct val="20000"/>
              </a:spcBef>
              <a:defRPr sz="1000" b="1">
                <a:solidFill>
                  <a:schemeClr val="tx1"/>
                </a:solidFill>
                <a:latin typeface="Arial" panose="020B0604020202020204" pitchFamily="34" charset="0"/>
              </a:defRPr>
            </a:lvl2pPr>
            <a:lvl3pPr marL="1143000" indent="-228600" algn="ctr">
              <a:lnSpc>
                <a:spcPct val="90000"/>
              </a:lnSpc>
              <a:spcBef>
                <a:spcPct val="20000"/>
              </a:spcBef>
              <a:defRPr sz="1000" b="1">
                <a:solidFill>
                  <a:schemeClr val="tx1"/>
                </a:solidFill>
                <a:latin typeface="Arial" panose="020B0604020202020204" pitchFamily="34" charset="0"/>
              </a:defRPr>
            </a:lvl3pPr>
            <a:lvl4pPr marL="1600200" indent="-228600" algn="ctr">
              <a:lnSpc>
                <a:spcPct val="90000"/>
              </a:lnSpc>
              <a:spcBef>
                <a:spcPct val="20000"/>
              </a:spcBef>
              <a:defRPr sz="1000" b="1">
                <a:solidFill>
                  <a:schemeClr val="tx1"/>
                </a:solidFill>
                <a:latin typeface="Arial" panose="020B0604020202020204" pitchFamily="34" charset="0"/>
              </a:defRPr>
            </a:lvl4pPr>
            <a:lvl5pPr marL="2057400" indent="-228600" algn="ctr">
              <a:lnSpc>
                <a:spcPct val="90000"/>
              </a:lnSpc>
              <a:spcBef>
                <a:spcPct val="20000"/>
              </a:spcBef>
              <a:defRPr sz="1000" b="1">
                <a:solidFill>
                  <a:schemeClr val="tx1"/>
                </a:solidFill>
                <a:latin typeface="Arial" panose="020B0604020202020204" pitchFamily="34" charset="0"/>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9pPr>
          </a:lstStyle>
          <a:p>
            <a:pPr eaLnBrk="1" hangingPunct="1">
              <a:lnSpc>
                <a:spcPct val="100000"/>
              </a:lnSpc>
              <a:spcBef>
                <a:spcPct val="50000"/>
              </a:spcBef>
            </a:pPr>
            <a:r>
              <a:rPr lang="da-DK" altLang="en-US" sz="900" b="0" dirty="0">
                <a:latin typeface="+mn-lt"/>
              </a:rPr>
              <a:t>Range info: I can see 2, 4, and 5</a:t>
            </a:r>
            <a:endParaRPr lang="en-GB" altLang="en-US" sz="900" b="0" dirty="0">
              <a:latin typeface="+mn-lt"/>
            </a:endParaRPr>
          </a:p>
        </p:txBody>
      </p:sp>
      <p:sp>
        <p:nvSpPr>
          <p:cNvPr id="48" name="Text Box 48">
            <a:extLst>
              <a:ext uri="{FF2B5EF4-FFF2-40B4-BE49-F238E27FC236}">
                <a16:creationId xmlns:a16="http://schemas.microsoft.com/office/drawing/2014/main" id="{E0A28F3A-24E0-7842-8FED-9E66ECA9EDD2}"/>
              </a:ext>
            </a:extLst>
          </p:cNvPr>
          <p:cNvSpPr txBox="1">
            <a:spLocks noChangeArrowheads="1"/>
          </p:cNvSpPr>
          <p:nvPr/>
        </p:nvSpPr>
        <p:spPr bwMode="auto">
          <a:xfrm>
            <a:off x="1677333" y="3147387"/>
            <a:ext cx="1744071" cy="230298"/>
          </a:xfrm>
          <a:prstGeom prst="rect">
            <a:avLst/>
          </a:prstGeom>
          <a:noFill/>
          <a:ln>
            <a:noFill/>
          </a:ln>
          <a:effectLst/>
          <a:extLst>
            <a:ext uri="{909E8E84-426E-40DD-AFC4-6F175D3DCCD1}">
              <a14:hiddenFill xmlns:a14="http://schemas.microsoft.com/office/drawing/2010/main">
                <a:solidFill>
                  <a:srgbClr val="FFFF99"/>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ctr">
              <a:lnSpc>
                <a:spcPct val="90000"/>
              </a:lnSpc>
              <a:spcBef>
                <a:spcPct val="20000"/>
              </a:spcBef>
              <a:defRPr sz="1000" b="1">
                <a:solidFill>
                  <a:schemeClr val="tx1"/>
                </a:solidFill>
                <a:latin typeface="Arial" panose="020B0604020202020204" pitchFamily="34" charset="0"/>
              </a:defRPr>
            </a:lvl1pPr>
            <a:lvl2pPr marL="742950" indent="-285750" algn="ctr">
              <a:lnSpc>
                <a:spcPct val="90000"/>
              </a:lnSpc>
              <a:spcBef>
                <a:spcPct val="20000"/>
              </a:spcBef>
              <a:defRPr sz="1000" b="1">
                <a:solidFill>
                  <a:schemeClr val="tx1"/>
                </a:solidFill>
                <a:latin typeface="Arial" panose="020B0604020202020204" pitchFamily="34" charset="0"/>
              </a:defRPr>
            </a:lvl2pPr>
            <a:lvl3pPr marL="1143000" indent="-228600" algn="ctr">
              <a:lnSpc>
                <a:spcPct val="90000"/>
              </a:lnSpc>
              <a:spcBef>
                <a:spcPct val="20000"/>
              </a:spcBef>
              <a:defRPr sz="1000" b="1">
                <a:solidFill>
                  <a:schemeClr val="tx1"/>
                </a:solidFill>
                <a:latin typeface="Arial" panose="020B0604020202020204" pitchFamily="34" charset="0"/>
              </a:defRPr>
            </a:lvl3pPr>
            <a:lvl4pPr marL="1600200" indent="-228600" algn="ctr">
              <a:lnSpc>
                <a:spcPct val="90000"/>
              </a:lnSpc>
              <a:spcBef>
                <a:spcPct val="20000"/>
              </a:spcBef>
              <a:defRPr sz="1000" b="1">
                <a:solidFill>
                  <a:schemeClr val="tx1"/>
                </a:solidFill>
                <a:latin typeface="Arial" panose="020B0604020202020204" pitchFamily="34" charset="0"/>
              </a:defRPr>
            </a:lvl4pPr>
            <a:lvl5pPr marL="2057400" indent="-228600" algn="ctr">
              <a:lnSpc>
                <a:spcPct val="90000"/>
              </a:lnSpc>
              <a:spcBef>
                <a:spcPct val="20000"/>
              </a:spcBef>
              <a:defRPr sz="1000" b="1">
                <a:solidFill>
                  <a:schemeClr val="tx1"/>
                </a:solidFill>
                <a:latin typeface="Arial" panose="020B0604020202020204" pitchFamily="34" charset="0"/>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9pPr>
          </a:lstStyle>
          <a:p>
            <a:pPr eaLnBrk="1" hangingPunct="1">
              <a:lnSpc>
                <a:spcPct val="100000"/>
              </a:lnSpc>
              <a:spcBef>
                <a:spcPct val="50000"/>
              </a:spcBef>
            </a:pPr>
            <a:r>
              <a:rPr lang="da-DK" altLang="en-US" sz="900" b="0" dirty="0">
                <a:latin typeface="+mn-lt"/>
              </a:rPr>
              <a:t>Look for NodeID 2, 3, 4, and 5</a:t>
            </a:r>
            <a:endParaRPr lang="en-GB" altLang="en-US" sz="900" b="0" dirty="0">
              <a:latin typeface="+mn-lt"/>
            </a:endParaRPr>
          </a:p>
        </p:txBody>
      </p:sp>
      <p:sp>
        <p:nvSpPr>
          <p:cNvPr id="34" name="Text Box 48">
            <a:extLst>
              <a:ext uri="{FF2B5EF4-FFF2-40B4-BE49-F238E27FC236}">
                <a16:creationId xmlns:a16="http://schemas.microsoft.com/office/drawing/2014/main" id="{A602DA85-AA87-304E-903A-7FDC967EE60E}"/>
              </a:ext>
            </a:extLst>
          </p:cNvPr>
          <p:cNvSpPr txBox="1">
            <a:spLocks noChangeArrowheads="1"/>
          </p:cNvSpPr>
          <p:nvPr/>
        </p:nvSpPr>
        <p:spPr bwMode="auto">
          <a:xfrm>
            <a:off x="1684408" y="2484474"/>
            <a:ext cx="1744071" cy="230832"/>
          </a:xfrm>
          <a:prstGeom prst="rect">
            <a:avLst/>
          </a:prstGeom>
          <a:noFill/>
          <a:ln>
            <a:noFill/>
          </a:ln>
          <a:effectLst/>
          <a:extLst>
            <a:ext uri="{909E8E84-426E-40DD-AFC4-6F175D3DCCD1}">
              <a14:hiddenFill xmlns:a14="http://schemas.microsoft.com/office/drawing/2010/main">
                <a:solidFill>
                  <a:srgbClr val="FFFF99"/>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ctr">
              <a:lnSpc>
                <a:spcPct val="90000"/>
              </a:lnSpc>
              <a:spcBef>
                <a:spcPct val="20000"/>
              </a:spcBef>
              <a:defRPr sz="1000" b="1">
                <a:solidFill>
                  <a:schemeClr val="tx1"/>
                </a:solidFill>
                <a:latin typeface="Arial" panose="020B0604020202020204" pitchFamily="34" charset="0"/>
              </a:defRPr>
            </a:lvl1pPr>
            <a:lvl2pPr marL="742950" indent="-285750" algn="ctr">
              <a:lnSpc>
                <a:spcPct val="90000"/>
              </a:lnSpc>
              <a:spcBef>
                <a:spcPct val="20000"/>
              </a:spcBef>
              <a:defRPr sz="1000" b="1">
                <a:solidFill>
                  <a:schemeClr val="tx1"/>
                </a:solidFill>
                <a:latin typeface="Arial" panose="020B0604020202020204" pitchFamily="34" charset="0"/>
              </a:defRPr>
            </a:lvl2pPr>
            <a:lvl3pPr marL="1143000" indent="-228600" algn="ctr">
              <a:lnSpc>
                <a:spcPct val="90000"/>
              </a:lnSpc>
              <a:spcBef>
                <a:spcPct val="20000"/>
              </a:spcBef>
              <a:defRPr sz="1000" b="1">
                <a:solidFill>
                  <a:schemeClr val="tx1"/>
                </a:solidFill>
                <a:latin typeface="Arial" panose="020B0604020202020204" pitchFamily="34" charset="0"/>
              </a:defRPr>
            </a:lvl3pPr>
            <a:lvl4pPr marL="1600200" indent="-228600" algn="ctr">
              <a:lnSpc>
                <a:spcPct val="90000"/>
              </a:lnSpc>
              <a:spcBef>
                <a:spcPct val="20000"/>
              </a:spcBef>
              <a:defRPr sz="1000" b="1">
                <a:solidFill>
                  <a:schemeClr val="tx1"/>
                </a:solidFill>
                <a:latin typeface="Arial" panose="020B0604020202020204" pitchFamily="34" charset="0"/>
              </a:defRPr>
            </a:lvl4pPr>
            <a:lvl5pPr marL="2057400" indent="-228600" algn="ctr">
              <a:lnSpc>
                <a:spcPct val="90000"/>
              </a:lnSpc>
              <a:spcBef>
                <a:spcPct val="20000"/>
              </a:spcBef>
              <a:defRPr sz="1000" b="1">
                <a:solidFill>
                  <a:schemeClr val="tx1"/>
                </a:solidFill>
                <a:latin typeface="Arial" panose="020B0604020202020204" pitchFamily="34" charset="0"/>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9pPr>
          </a:lstStyle>
          <a:p>
            <a:pPr eaLnBrk="1" hangingPunct="1">
              <a:lnSpc>
                <a:spcPct val="100000"/>
              </a:lnSpc>
              <a:spcBef>
                <a:spcPct val="50000"/>
              </a:spcBef>
            </a:pPr>
            <a:r>
              <a:rPr lang="da-DK" altLang="en-US" sz="900" b="0" dirty="0">
                <a:latin typeface="+mn-lt"/>
              </a:rPr>
              <a:t>Node Information Frame</a:t>
            </a:r>
            <a:endParaRPr lang="en-GB" altLang="en-US" sz="900" b="0" dirty="0">
              <a:latin typeface="+mn-lt"/>
            </a:endParaRPr>
          </a:p>
        </p:txBody>
      </p:sp>
      <p:sp>
        <p:nvSpPr>
          <p:cNvPr id="10" name="Title 9">
            <a:extLst>
              <a:ext uri="{FF2B5EF4-FFF2-40B4-BE49-F238E27FC236}">
                <a16:creationId xmlns:a16="http://schemas.microsoft.com/office/drawing/2014/main" id="{4EED63CB-1692-A943-A229-6A64CD98FA02}"/>
              </a:ext>
            </a:extLst>
          </p:cNvPr>
          <p:cNvSpPr>
            <a:spLocks noGrp="1"/>
          </p:cNvSpPr>
          <p:nvPr>
            <p:ph type="title"/>
          </p:nvPr>
        </p:nvSpPr>
        <p:spPr/>
        <p:txBody>
          <a:bodyPr/>
          <a:lstStyle/>
          <a:p>
            <a:r>
              <a:rPr lang="en-US"/>
              <a:t>Z-Wave Device Inclusion</a:t>
            </a:r>
            <a:endParaRPr lang="en-US" dirty="0"/>
          </a:p>
        </p:txBody>
      </p:sp>
      <p:sp>
        <p:nvSpPr>
          <p:cNvPr id="4" name="Content Placeholder 3">
            <a:extLst>
              <a:ext uri="{FF2B5EF4-FFF2-40B4-BE49-F238E27FC236}">
                <a16:creationId xmlns:a16="http://schemas.microsoft.com/office/drawing/2014/main" id="{50A48CD1-740F-7842-A5B8-EBD8A3CA5B9C}"/>
              </a:ext>
            </a:extLst>
          </p:cNvPr>
          <p:cNvSpPr>
            <a:spLocks noGrp="1"/>
          </p:cNvSpPr>
          <p:nvPr>
            <p:ph sz="quarter" idx="13"/>
          </p:nvPr>
        </p:nvSpPr>
        <p:spPr/>
        <p:txBody>
          <a:bodyPr/>
          <a:lstStyle/>
          <a:p>
            <a:r>
              <a:rPr lang="en-US" altLang="en-US"/>
              <a:t>Inclusion</a:t>
            </a:r>
          </a:p>
          <a:p>
            <a:pPr lvl="1"/>
            <a:r>
              <a:rPr lang="en-US" altLang="en-US"/>
              <a:t>Home ID and Node ID are assigned</a:t>
            </a:r>
          </a:p>
          <a:p>
            <a:pPr lvl="1"/>
            <a:r>
              <a:rPr lang="en-US" altLang="en-US"/>
              <a:t>New node is asked to look for neighbors</a:t>
            </a:r>
          </a:p>
          <a:p>
            <a:r>
              <a:rPr lang="en-US" altLang="en-US"/>
              <a:t>Secure Bootstrapping</a:t>
            </a:r>
          </a:p>
          <a:p>
            <a:pPr lvl="1"/>
            <a:r>
              <a:rPr lang="en-US" altLang="en-US"/>
              <a:t>Exchange of keys</a:t>
            </a:r>
          </a:p>
          <a:p>
            <a:r>
              <a:rPr lang="en-US" altLang="en-US"/>
              <a:t>Device probing</a:t>
            </a:r>
          </a:p>
          <a:p>
            <a:pPr lvl="1"/>
            <a:r>
              <a:rPr lang="en-US" altLang="en-US"/>
              <a:t>All CC information are extracted and configured if needed</a:t>
            </a:r>
            <a:endParaRPr lang="en-US" altLang="en-US" dirty="0"/>
          </a:p>
        </p:txBody>
      </p:sp>
      <p:sp>
        <p:nvSpPr>
          <p:cNvPr id="5" name="Slide Number Placeholder 4">
            <a:extLst>
              <a:ext uri="{FF2B5EF4-FFF2-40B4-BE49-F238E27FC236}">
                <a16:creationId xmlns:a16="http://schemas.microsoft.com/office/drawing/2014/main" id="{51908EFC-3ED1-5341-A8F6-44F2A10FEF22}"/>
              </a:ext>
            </a:extLst>
          </p:cNvPr>
          <p:cNvSpPr>
            <a:spLocks noGrp="1"/>
          </p:cNvSpPr>
          <p:nvPr>
            <p:ph type="sldNum" sz="quarter" idx="17"/>
          </p:nvPr>
        </p:nvSpPr>
        <p:spPr/>
        <p:txBody>
          <a:bodyPr/>
          <a:lstStyle/>
          <a:p>
            <a:fld id="{29A7BD92-6AE5-CF43-B276-274952F2BFB4}" type="slidenum">
              <a:rPr lang="en-US" smtClean="0"/>
              <a:pPr/>
              <a:t>8</a:t>
            </a:fld>
            <a:endParaRPr lang="en-US" dirty="0"/>
          </a:p>
        </p:txBody>
      </p:sp>
      <p:sp>
        <p:nvSpPr>
          <p:cNvPr id="45" name="Line 50">
            <a:extLst>
              <a:ext uri="{FF2B5EF4-FFF2-40B4-BE49-F238E27FC236}">
                <a16:creationId xmlns:a16="http://schemas.microsoft.com/office/drawing/2014/main" id="{0FF2569B-B2F4-4446-97B3-56D3ADB20D5F}"/>
              </a:ext>
            </a:extLst>
          </p:cNvPr>
          <p:cNvSpPr>
            <a:spLocks noChangeShapeType="1"/>
          </p:cNvSpPr>
          <p:nvPr/>
        </p:nvSpPr>
        <p:spPr bwMode="auto">
          <a:xfrm flipV="1">
            <a:off x="4136013" y="2694553"/>
            <a:ext cx="1014732" cy="2551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sz="900"/>
          </a:p>
        </p:txBody>
      </p:sp>
      <p:sp>
        <p:nvSpPr>
          <p:cNvPr id="46" name="Text Box 51">
            <a:extLst>
              <a:ext uri="{FF2B5EF4-FFF2-40B4-BE49-F238E27FC236}">
                <a16:creationId xmlns:a16="http://schemas.microsoft.com/office/drawing/2014/main" id="{D38AFF1C-1E18-6649-AC04-655A6492B7A2}"/>
              </a:ext>
            </a:extLst>
          </p:cNvPr>
          <p:cNvSpPr txBox="1">
            <a:spLocks noChangeArrowheads="1"/>
          </p:cNvSpPr>
          <p:nvPr/>
        </p:nvSpPr>
        <p:spPr bwMode="auto">
          <a:xfrm rot="20760669">
            <a:off x="3731271" y="2607706"/>
            <a:ext cx="1712361" cy="230298"/>
          </a:xfrm>
          <a:prstGeom prst="rect">
            <a:avLst/>
          </a:prstGeom>
          <a:noFill/>
          <a:ln>
            <a:noFill/>
          </a:ln>
          <a:effectLst/>
          <a:extLst>
            <a:ext uri="{909E8E84-426E-40DD-AFC4-6F175D3DCCD1}">
              <a14:hiddenFill xmlns:a14="http://schemas.microsoft.com/office/drawing/2010/main">
                <a:solidFill>
                  <a:srgbClr val="FFFF99"/>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ctr">
              <a:lnSpc>
                <a:spcPct val="90000"/>
              </a:lnSpc>
              <a:spcBef>
                <a:spcPct val="20000"/>
              </a:spcBef>
              <a:defRPr sz="1000" b="1">
                <a:solidFill>
                  <a:schemeClr val="tx1"/>
                </a:solidFill>
                <a:latin typeface="Arial" panose="020B0604020202020204" pitchFamily="34" charset="0"/>
              </a:defRPr>
            </a:lvl1pPr>
            <a:lvl2pPr marL="742950" indent="-285750" algn="ctr">
              <a:lnSpc>
                <a:spcPct val="90000"/>
              </a:lnSpc>
              <a:spcBef>
                <a:spcPct val="20000"/>
              </a:spcBef>
              <a:defRPr sz="1000" b="1">
                <a:solidFill>
                  <a:schemeClr val="tx1"/>
                </a:solidFill>
                <a:latin typeface="Arial" panose="020B0604020202020204" pitchFamily="34" charset="0"/>
              </a:defRPr>
            </a:lvl2pPr>
            <a:lvl3pPr marL="1143000" indent="-228600" algn="ctr">
              <a:lnSpc>
                <a:spcPct val="90000"/>
              </a:lnSpc>
              <a:spcBef>
                <a:spcPct val="20000"/>
              </a:spcBef>
              <a:defRPr sz="1000" b="1">
                <a:solidFill>
                  <a:schemeClr val="tx1"/>
                </a:solidFill>
                <a:latin typeface="Arial" panose="020B0604020202020204" pitchFamily="34" charset="0"/>
              </a:defRPr>
            </a:lvl3pPr>
            <a:lvl4pPr marL="1600200" indent="-228600" algn="ctr">
              <a:lnSpc>
                <a:spcPct val="90000"/>
              </a:lnSpc>
              <a:spcBef>
                <a:spcPct val="20000"/>
              </a:spcBef>
              <a:defRPr sz="1000" b="1">
                <a:solidFill>
                  <a:schemeClr val="tx1"/>
                </a:solidFill>
                <a:latin typeface="Arial" panose="020B0604020202020204" pitchFamily="34" charset="0"/>
              </a:defRPr>
            </a:lvl4pPr>
            <a:lvl5pPr marL="2057400" indent="-228600" algn="ctr">
              <a:lnSpc>
                <a:spcPct val="90000"/>
              </a:lnSpc>
              <a:spcBef>
                <a:spcPct val="20000"/>
              </a:spcBef>
              <a:defRPr sz="1000" b="1">
                <a:solidFill>
                  <a:schemeClr val="tx1"/>
                </a:solidFill>
                <a:latin typeface="Arial" panose="020B0604020202020204" pitchFamily="34" charset="0"/>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9pPr>
          </a:lstStyle>
          <a:p>
            <a:pPr eaLnBrk="1" hangingPunct="1">
              <a:lnSpc>
                <a:spcPct val="100000"/>
              </a:lnSpc>
              <a:spcBef>
                <a:spcPct val="50000"/>
              </a:spcBef>
            </a:pPr>
            <a:r>
              <a:rPr lang="da-DK" altLang="en-US" sz="900" b="0" dirty="0"/>
              <a:t>NOP</a:t>
            </a:r>
            <a:endParaRPr lang="en-GB" altLang="en-US" sz="900" b="0" dirty="0"/>
          </a:p>
        </p:txBody>
      </p:sp>
      <p:sp>
        <p:nvSpPr>
          <p:cNvPr id="43" name="Line 53">
            <a:extLst>
              <a:ext uri="{FF2B5EF4-FFF2-40B4-BE49-F238E27FC236}">
                <a16:creationId xmlns:a16="http://schemas.microsoft.com/office/drawing/2014/main" id="{356C8C8A-9DE5-374E-A095-D17657ECFAE6}"/>
              </a:ext>
            </a:extLst>
          </p:cNvPr>
          <p:cNvSpPr>
            <a:spLocks noChangeShapeType="1"/>
          </p:cNvSpPr>
          <p:nvPr/>
        </p:nvSpPr>
        <p:spPr bwMode="auto">
          <a:xfrm flipV="1">
            <a:off x="4136013" y="2850442"/>
            <a:ext cx="1014732" cy="255099"/>
          </a:xfrm>
          <a:prstGeom prst="line">
            <a:avLst/>
          </a:prstGeom>
          <a:noFill/>
          <a:ln w="9525">
            <a:solidFill>
              <a:schemeClr val="tx1"/>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sz="900"/>
          </a:p>
        </p:txBody>
      </p:sp>
      <p:sp>
        <p:nvSpPr>
          <p:cNvPr id="44" name="Text Box 54">
            <a:extLst>
              <a:ext uri="{FF2B5EF4-FFF2-40B4-BE49-F238E27FC236}">
                <a16:creationId xmlns:a16="http://schemas.microsoft.com/office/drawing/2014/main" id="{348F2E7C-E641-964A-9EE6-8E9DFEB75AFB}"/>
              </a:ext>
            </a:extLst>
          </p:cNvPr>
          <p:cNvSpPr txBox="1">
            <a:spLocks noChangeArrowheads="1"/>
          </p:cNvSpPr>
          <p:nvPr/>
        </p:nvSpPr>
        <p:spPr bwMode="auto">
          <a:xfrm rot="20684779">
            <a:off x="3837407" y="2970034"/>
            <a:ext cx="1712361" cy="230298"/>
          </a:xfrm>
          <a:prstGeom prst="rect">
            <a:avLst/>
          </a:prstGeom>
          <a:noFill/>
          <a:ln>
            <a:noFill/>
          </a:ln>
          <a:effectLst/>
          <a:extLst>
            <a:ext uri="{909E8E84-426E-40DD-AFC4-6F175D3DCCD1}">
              <a14:hiddenFill xmlns:a14="http://schemas.microsoft.com/office/drawing/2010/main">
                <a:solidFill>
                  <a:srgbClr val="FFFF99"/>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ctr">
              <a:lnSpc>
                <a:spcPct val="90000"/>
              </a:lnSpc>
              <a:spcBef>
                <a:spcPct val="20000"/>
              </a:spcBef>
              <a:defRPr sz="1000" b="1">
                <a:solidFill>
                  <a:schemeClr val="tx1"/>
                </a:solidFill>
                <a:latin typeface="Arial" panose="020B0604020202020204" pitchFamily="34" charset="0"/>
              </a:defRPr>
            </a:lvl1pPr>
            <a:lvl2pPr marL="742950" indent="-285750" algn="ctr">
              <a:lnSpc>
                <a:spcPct val="90000"/>
              </a:lnSpc>
              <a:spcBef>
                <a:spcPct val="20000"/>
              </a:spcBef>
              <a:defRPr sz="1000" b="1">
                <a:solidFill>
                  <a:schemeClr val="tx1"/>
                </a:solidFill>
                <a:latin typeface="Arial" panose="020B0604020202020204" pitchFamily="34" charset="0"/>
              </a:defRPr>
            </a:lvl2pPr>
            <a:lvl3pPr marL="1143000" indent="-228600" algn="ctr">
              <a:lnSpc>
                <a:spcPct val="90000"/>
              </a:lnSpc>
              <a:spcBef>
                <a:spcPct val="20000"/>
              </a:spcBef>
              <a:defRPr sz="1000" b="1">
                <a:solidFill>
                  <a:schemeClr val="tx1"/>
                </a:solidFill>
                <a:latin typeface="Arial" panose="020B0604020202020204" pitchFamily="34" charset="0"/>
              </a:defRPr>
            </a:lvl3pPr>
            <a:lvl4pPr marL="1600200" indent="-228600" algn="ctr">
              <a:lnSpc>
                <a:spcPct val="90000"/>
              </a:lnSpc>
              <a:spcBef>
                <a:spcPct val="20000"/>
              </a:spcBef>
              <a:defRPr sz="1000" b="1">
                <a:solidFill>
                  <a:schemeClr val="tx1"/>
                </a:solidFill>
                <a:latin typeface="Arial" panose="020B0604020202020204" pitchFamily="34" charset="0"/>
              </a:defRPr>
            </a:lvl4pPr>
            <a:lvl5pPr marL="2057400" indent="-228600" algn="ctr">
              <a:lnSpc>
                <a:spcPct val="90000"/>
              </a:lnSpc>
              <a:spcBef>
                <a:spcPct val="20000"/>
              </a:spcBef>
              <a:defRPr sz="1000" b="1">
                <a:solidFill>
                  <a:schemeClr val="tx1"/>
                </a:solidFill>
                <a:latin typeface="Arial" panose="020B0604020202020204" pitchFamily="34" charset="0"/>
              </a:defRPr>
            </a:lvl5pPr>
            <a:lvl6pPr marL="25146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6pPr>
            <a:lvl7pPr marL="29718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7pPr>
            <a:lvl8pPr marL="34290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8pPr>
            <a:lvl9pPr marL="3886200" indent="-228600" algn="ctr" eaLnBrk="0" fontAlgn="base" hangingPunct="0">
              <a:lnSpc>
                <a:spcPct val="90000"/>
              </a:lnSpc>
              <a:spcBef>
                <a:spcPct val="20000"/>
              </a:spcBef>
              <a:spcAft>
                <a:spcPct val="0"/>
              </a:spcAft>
              <a:defRPr sz="1000" b="1">
                <a:solidFill>
                  <a:schemeClr val="tx1"/>
                </a:solidFill>
                <a:latin typeface="Arial" panose="020B0604020202020204" pitchFamily="34" charset="0"/>
              </a:defRPr>
            </a:lvl9pPr>
          </a:lstStyle>
          <a:p>
            <a:pPr eaLnBrk="1" hangingPunct="1">
              <a:lnSpc>
                <a:spcPct val="100000"/>
              </a:lnSpc>
              <a:spcBef>
                <a:spcPct val="50000"/>
              </a:spcBef>
            </a:pPr>
            <a:r>
              <a:rPr lang="da-DK" altLang="en-US" sz="900" b="0" dirty="0"/>
              <a:t>ACK</a:t>
            </a:r>
            <a:endParaRPr lang="en-GB" altLang="en-US" sz="900" b="0" dirty="0"/>
          </a:p>
        </p:txBody>
      </p:sp>
      <p:sp>
        <p:nvSpPr>
          <p:cNvPr id="18" name="Line 55">
            <a:extLst>
              <a:ext uri="{FF2B5EF4-FFF2-40B4-BE49-F238E27FC236}">
                <a16:creationId xmlns:a16="http://schemas.microsoft.com/office/drawing/2014/main" id="{1610C7CE-08EB-ED4C-9156-02C10EAA12FD}"/>
              </a:ext>
            </a:extLst>
          </p:cNvPr>
          <p:cNvSpPr>
            <a:spLocks noChangeShapeType="1"/>
          </p:cNvSpPr>
          <p:nvPr/>
        </p:nvSpPr>
        <p:spPr bwMode="auto">
          <a:xfrm>
            <a:off x="4167724" y="3374809"/>
            <a:ext cx="1342406" cy="439337"/>
          </a:xfrm>
          <a:prstGeom prst="line">
            <a:avLst/>
          </a:prstGeom>
          <a:noFill/>
          <a:ln w="12700">
            <a:solidFill>
              <a:schemeClr val="tx1"/>
            </a:solidFill>
            <a:round/>
            <a:headEnd/>
            <a:tailEnd type="arrow"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sz="900"/>
          </a:p>
        </p:txBody>
      </p:sp>
      <p:sp>
        <p:nvSpPr>
          <p:cNvPr id="19" name="Line 56">
            <a:extLst>
              <a:ext uri="{FF2B5EF4-FFF2-40B4-BE49-F238E27FC236}">
                <a16:creationId xmlns:a16="http://schemas.microsoft.com/office/drawing/2014/main" id="{BF14A21D-F5A1-984B-89F9-5903B5AAAA28}"/>
              </a:ext>
            </a:extLst>
          </p:cNvPr>
          <p:cNvSpPr>
            <a:spLocks noChangeShapeType="1"/>
          </p:cNvSpPr>
          <p:nvPr/>
        </p:nvSpPr>
        <p:spPr bwMode="auto">
          <a:xfrm>
            <a:off x="4167724" y="3587392"/>
            <a:ext cx="1342406" cy="439337"/>
          </a:xfrm>
          <a:prstGeom prst="line">
            <a:avLst/>
          </a:prstGeom>
          <a:noFill/>
          <a:ln w="12700">
            <a:solidFill>
              <a:schemeClr val="tx1"/>
            </a:solidFill>
            <a:round/>
            <a:headEnd/>
            <a:tailEnd type="arrow"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sz="900"/>
          </a:p>
        </p:txBody>
      </p:sp>
      <p:sp>
        <p:nvSpPr>
          <p:cNvPr id="20" name="Line 57">
            <a:extLst>
              <a:ext uri="{FF2B5EF4-FFF2-40B4-BE49-F238E27FC236}">
                <a16:creationId xmlns:a16="http://schemas.microsoft.com/office/drawing/2014/main" id="{99BA6ADE-EADB-8041-A0E3-15A1CEF16D23}"/>
              </a:ext>
            </a:extLst>
          </p:cNvPr>
          <p:cNvSpPr>
            <a:spLocks noChangeShapeType="1"/>
          </p:cNvSpPr>
          <p:nvPr/>
        </p:nvSpPr>
        <p:spPr bwMode="auto">
          <a:xfrm>
            <a:off x="4167724" y="3799975"/>
            <a:ext cx="1342406" cy="439337"/>
          </a:xfrm>
          <a:prstGeom prst="line">
            <a:avLst/>
          </a:prstGeom>
          <a:noFill/>
          <a:ln w="12700">
            <a:solidFill>
              <a:schemeClr val="tx1"/>
            </a:solidFill>
            <a:round/>
            <a:headEnd/>
            <a:tailEnd type="arrow"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sz="900"/>
          </a:p>
        </p:txBody>
      </p:sp>
      <p:sp>
        <p:nvSpPr>
          <p:cNvPr id="21" name="Line 58">
            <a:extLst>
              <a:ext uri="{FF2B5EF4-FFF2-40B4-BE49-F238E27FC236}">
                <a16:creationId xmlns:a16="http://schemas.microsoft.com/office/drawing/2014/main" id="{1F0655D0-F799-7F4F-AAA7-CE8C9B7504DE}"/>
              </a:ext>
            </a:extLst>
          </p:cNvPr>
          <p:cNvSpPr>
            <a:spLocks noChangeShapeType="1"/>
          </p:cNvSpPr>
          <p:nvPr/>
        </p:nvSpPr>
        <p:spPr bwMode="auto">
          <a:xfrm>
            <a:off x="4016763" y="3815919"/>
            <a:ext cx="340887" cy="940678"/>
          </a:xfrm>
          <a:prstGeom prst="line">
            <a:avLst/>
          </a:prstGeom>
          <a:noFill/>
          <a:ln w="12700">
            <a:solidFill>
              <a:schemeClr val="tx1"/>
            </a:solidFill>
            <a:round/>
            <a:headEnd/>
            <a:tailEnd type="arrow"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sz="900"/>
          </a:p>
        </p:txBody>
      </p:sp>
      <p:sp>
        <p:nvSpPr>
          <p:cNvPr id="22" name="Line 59">
            <a:extLst>
              <a:ext uri="{FF2B5EF4-FFF2-40B4-BE49-F238E27FC236}">
                <a16:creationId xmlns:a16="http://schemas.microsoft.com/office/drawing/2014/main" id="{BD8882A4-E00B-C347-82C3-CEBEF28800AA}"/>
              </a:ext>
            </a:extLst>
          </p:cNvPr>
          <p:cNvSpPr>
            <a:spLocks noChangeShapeType="1"/>
          </p:cNvSpPr>
          <p:nvPr/>
        </p:nvSpPr>
        <p:spPr bwMode="auto">
          <a:xfrm>
            <a:off x="3888600" y="3863749"/>
            <a:ext cx="321067" cy="892848"/>
          </a:xfrm>
          <a:prstGeom prst="line">
            <a:avLst/>
          </a:prstGeom>
          <a:noFill/>
          <a:ln w="12700">
            <a:solidFill>
              <a:schemeClr val="tx1"/>
            </a:solidFill>
            <a:round/>
            <a:headEnd type="arrow" w="sm" len="sm"/>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sz="900"/>
          </a:p>
        </p:txBody>
      </p:sp>
      <p:sp>
        <p:nvSpPr>
          <p:cNvPr id="23" name="Line 60">
            <a:extLst>
              <a:ext uri="{FF2B5EF4-FFF2-40B4-BE49-F238E27FC236}">
                <a16:creationId xmlns:a16="http://schemas.microsoft.com/office/drawing/2014/main" id="{BCEC35C8-6D9E-B644-8269-3312FA2EC789}"/>
              </a:ext>
            </a:extLst>
          </p:cNvPr>
          <p:cNvSpPr>
            <a:spLocks noChangeShapeType="1"/>
          </p:cNvSpPr>
          <p:nvPr/>
        </p:nvSpPr>
        <p:spPr bwMode="auto">
          <a:xfrm flipH="1">
            <a:off x="3279833" y="3787575"/>
            <a:ext cx="352779" cy="692665"/>
          </a:xfrm>
          <a:prstGeom prst="line">
            <a:avLst/>
          </a:prstGeom>
          <a:noFill/>
          <a:ln w="12700">
            <a:solidFill>
              <a:schemeClr val="tx1"/>
            </a:solidFill>
            <a:round/>
            <a:headEnd/>
            <a:tailEnd type="arrow"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sz="900"/>
          </a:p>
        </p:txBody>
      </p:sp>
      <p:sp>
        <p:nvSpPr>
          <p:cNvPr id="24" name="Line 61">
            <a:extLst>
              <a:ext uri="{FF2B5EF4-FFF2-40B4-BE49-F238E27FC236}">
                <a16:creationId xmlns:a16="http://schemas.microsoft.com/office/drawing/2014/main" id="{119AB426-4061-E545-BB16-152B89570498}"/>
              </a:ext>
            </a:extLst>
          </p:cNvPr>
          <p:cNvSpPr>
            <a:spLocks noChangeShapeType="1"/>
          </p:cNvSpPr>
          <p:nvPr/>
        </p:nvSpPr>
        <p:spPr bwMode="auto">
          <a:xfrm flipH="1">
            <a:off x="3162299" y="3686598"/>
            <a:ext cx="392356" cy="737236"/>
          </a:xfrm>
          <a:prstGeom prst="line">
            <a:avLst/>
          </a:prstGeom>
          <a:noFill/>
          <a:ln w="12700">
            <a:solidFill>
              <a:schemeClr val="tx1"/>
            </a:solidFill>
            <a:round/>
            <a:headEnd type="arrow" w="sm" len="sm"/>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p>
            <a:endParaRPr lang="en-US" sz="900"/>
          </a:p>
        </p:txBody>
      </p:sp>
      <p:sp>
        <p:nvSpPr>
          <p:cNvPr id="26" name="Text Box 68">
            <a:extLst>
              <a:ext uri="{FF2B5EF4-FFF2-40B4-BE49-F238E27FC236}">
                <a16:creationId xmlns:a16="http://schemas.microsoft.com/office/drawing/2014/main" id="{936F32D4-0781-3949-A4DA-4DE17B81C04B}"/>
              </a:ext>
            </a:extLst>
          </p:cNvPr>
          <p:cNvSpPr txBox="1">
            <a:spLocks noChangeArrowheads="1"/>
          </p:cNvSpPr>
          <p:nvPr/>
        </p:nvSpPr>
        <p:spPr bwMode="auto">
          <a:xfrm>
            <a:off x="3706821" y="2942955"/>
            <a:ext cx="248786" cy="2169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marL="342900" indent="-342900">
              <a:lnSpc>
                <a:spcPct val="90000"/>
              </a:lnSpc>
              <a:spcBef>
                <a:spcPct val="20000"/>
              </a:spcBef>
              <a:buClr>
                <a:schemeClr val="tx2"/>
              </a:buClr>
              <a:buFont typeface="Wingdings" panose="05000000000000000000" pitchFamily="2" charset="2"/>
              <a:buChar char="§"/>
              <a:defRPr sz="2400" b="1">
                <a:solidFill>
                  <a:schemeClr val="tx1"/>
                </a:solidFill>
                <a:latin typeface="Arial Narrow" panose="020B0606020202030204" pitchFamily="34" charset="0"/>
              </a:defRPr>
            </a:lvl1pPr>
            <a:lvl2pPr marL="800100" indent="-342900">
              <a:lnSpc>
                <a:spcPct val="90000"/>
              </a:lnSpc>
              <a:spcBef>
                <a:spcPct val="20000"/>
              </a:spcBef>
              <a:buFont typeface="Times New Roman" panose="02020603050405020304" pitchFamily="18" charset="0"/>
              <a:buChar char="–"/>
              <a:defRPr sz="2000">
                <a:solidFill>
                  <a:schemeClr val="tx1"/>
                </a:solidFill>
                <a:latin typeface="Arial" panose="020B0604020202020204" pitchFamily="34" charset="0"/>
              </a:defRPr>
            </a:lvl2pPr>
            <a:lvl3pPr marL="1143000" indent="-228600">
              <a:lnSpc>
                <a:spcPct val="90000"/>
              </a:lnSpc>
              <a:spcBef>
                <a:spcPct val="20000"/>
              </a:spcBef>
              <a:buChar char="•"/>
              <a:defRPr>
                <a:solidFill>
                  <a:schemeClr val="tx1"/>
                </a:solidFill>
                <a:latin typeface="Arial" panose="020B0604020202020204" pitchFamily="34" charset="0"/>
              </a:defRPr>
            </a:lvl3pPr>
            <a:lvl4pPr marL="1428750" indent="-171450">
              <a:lnSpc>
                <a:spcPct val="90000"/>
              </a:lnSpc>
              <a:buChar char="–"/>
              <a:defRPr sz="1600">
                <a:solidFill>
                  <a:schemeClr val="tx1"/>
                </a:solidFill>
                <a:latin typeface="Arial" panose="020B0604020202020204" pitchFamily="34" charset="0"/>
              </a:defRPr>
            </a:lvl4pPr>
            <a:lvl5pPr marL="2057400" indent="-228600">
              <a:lnSpc>
                <a:spcPct val="90000"/>
              </a:lnSpc>
              <a:defRPr sz="1600">
                <a:solidFill>
                  <a:schemeClr val="tx1"/>
                </a:solidFill>
                <a:latin typeface="Arial" panose="020B0604020202020204" pitchFamily="34" charset="0"/>
              </a:defRPr>
            </a:lvl5pPr>
            <a:lvl6pPr marL="2514600" indent="-228600" eaLnBrk="0" fontAlgn="base" hangingPunct="0">
              <a:lnSpc>
                <a:spcPct val="90000"/>
              </a:lnSpc>
              <a:spcBef>
                <a:spcPct val="0"/>
              </a:spcBef>
              <a:spcAft>
                <a:spcPct val="0"/>
              </a:spcAft>
              <a:defRPr sz="1600">
                <a:solidFill>
                  <a:schemeClr val="tx1"/>
                </a:solidFill>
                <a:latin typeface="Arial" panose="020B0604020202020204" pitchFamily="34" charset="0"/>
              </a:defRPr>
            </a:lvl6pPr>
            <a:lvl7pPr marL="2971800" indent="-228600" eaLnBrk="0" fontAlgn="base" hangingPunct="0">
              <a:lnSpc>
                <a:spcPct val="90000"/>
              </a:lnSpc>
              <a:spcBef>
                <a:spcPct val="0"/>
              </a:spcBef>
              <a:spcAft>
                <a:spcPct val="0"/>
              </a:spcAft>
              <a:defRPr sz="1600">
                <a:solidFill>
                  <a:schemeClr val="tx1"/>
                </a:solidFill>
                <a:latin typeface="Arial" panose="020B0604020202020204" pitchFamily="34" charset="0"/>
              </a:defRPr>
            </a:lvl7pPr>
            <a:lvl8pPr marL="3429000" indent="-228600" eaLnBrk="0" fontAlgn="base" hangingPunct="0">
              <a:lnSpc>
                <a:spcPct val="90000"/>
              </a:lnSpc>
              <a:spcBef>
                <a:spcPct val="0"/>
              </a:spcBef>
              <a:spcAft>
                <a:spcPct val="0"/>
              </a:spcAft>
              <a:defRPr sz="1600">
                <a:solidFill>
                  <a:schemeClr val="tx1"/>
                </a:solidFill>
                <a:latin typeface="Arial" panose="020B0604020202020204" pitchFamily="34" charset="0"/>
              </a:defRPr>
            </a:lvl8pPr>
            <a:lvl9pPr marL="3886200" indent="-228600" eaLnBrk="0" fontAlgn="base" hangingPunct="0">
              <a:lnSpc>
                <a:spcPct val="90000"/>
              </a:lnSpc>
              <a:spcBef>
                <a:spcPct val="0"/>
              </a:spcBef>
              <a:spcAft>
                <a:spcPct val="0"/>
              </a:spcAft>
              <a:defRPr sz="1600">
                <a:solidFill>
                  <a:schemeClr val="tx1"/>
                </a:solidFill>
                <a:latin typeface="Arial" panose="020B0604020202020204" pitchFamily="34" charset="0"/>
              </a:defRPr>
            </a:lvl9pPr>
          </a:lstStyle>
          <a:p>
            <a:pPr eaLnBrk="1" hangingPunct="1">
              <a:buClr>
                <a:srgbClr val="1A3163"/>
              </a:buClr>
              <a:buSzPct val="80000"/>
              <a:buFont typeface="Wingdings" panose="05000000000000000000" pitchFamily="2" charset="2"/>
              <a:buNone/>
            </a:pPr>
            <a:r>
              <a:rPr lang="da-DK" altLang="en-US" sz="900" dirty="0">
                <a:solidFill>
                  <a:schemeClr val="tx2"/>
                </a:solidFill>
                <a:latin typeface="Arial" panose="020B0604020202020204" pitchFamily="34" charset="0"/>
                <a:cs typeface="Arial" panose="020B0604020202020204" pitchFamily="34" charset="0"/>
              </a:rPr>
              <a:t>6</a:t>
            </a:r>
            <a:endParaRPr lang="en-GB" altLang="en-US" sz="900" dirty="0">
              <a:solidFill>
                <a:schemeClr val="tx2"/>
              </a:solidFill>
              <a:latin typeface="Arial" panose="020B0604020202020204" pitchFamily="34" charset="0"/>
              <a:cs typeface="Arial" panose="020B0604020202020204" pitchFamily="34" charset="0"/>
            </a:endParaRPr>
          </a:p>
        </p:txBody>
      </p:sp>
      <p:sp>
        <p:nvSpPr>
          <p:cNvPr id="42" name="Text Box 72">
            <a:extLst>
              <a:ext uri="{FF2B5EF4-FFF2-40B4-BE49-F238E27FC236}">
                <a16:creationId xmlns:a16="http://schemas.microsoft.com/office/drawing/2014/main" id="{4588689F-D863-4945-BC34-3B2ADC618FED}"/>
              </a:ext>
            </a:extLst>
          </p:cNvPr>
          <p:cNvSpPr txBox="1">
            <a:spLocks noChangeArrowheads="1"/>
          </p:cNvSpPr>
          <p:nvPr/>
        </p:nvSpPr>
        <p:spPr bwMode="auto">
          <a:xfrm>
            <a:off x="5393586" y="2552830"/>
            <a:ext cx="248399" cy="216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marL="342900" indent="-342900">
              <a:lnSpc>
                <a:spcPct val="90000"/>
              </a:lnSpc>
              <a:spcBef>
                <a:spcPct val="20000"/>
              </a:spcBef>
              <a:buClr>
                <a:schemeClr val="tx2"/>
              </a:buClr>
              <a:buFont typeface="Wingdings" panose="05000000000000000000" pitchFamily="2" charset="2"/>
              <a:buChar char="§"/>
              <a:defRPr sz="2400" b="1">
                <a:solidFill>
                  <a:schemeClr val="tx1"/>
                </a:solidFill>
                <a:latin typeface="Arial Narrow" panose="020B0606020202030204" pitchFamily="34" charset="0"/>
              </a:defRPr>
            </a:lvl1pPr>
            <a:lvl2pPr marL="800100" indent="-342900">
              <a:lnSpc>
                <a:spcPct val="90000"/>
              </a:lnSpc>
              <a:spcBef>
                <a:spcPct val="20000"/>
              </a:spcBef>
              <a:buFont typeface="Times New Roman" panose="02020603050405020304" pitchFamily="18" charset="0"/>
              <a:buChar char="–"/>
              <a:defRPr sz="2000">
                <a:solidFill>
                  <a:schemeClr val="tx1"/>
                </a:solidFill>
                <a:latin typeface="Arial" panose="020B0604020202020204" pitchFamily="34" charset="0"/>
              </a:defRPr>
            </a:lvl2pPr>
            <a:lvl3pPr marL="1143000" indent="-228600">
              <a:lnSpc>
                <a:spcPct val="90000"/>
              </a:lnSpc>
              <a:spcBef>
                <a:spcPct val="20000"/>
              </a:spcBef>
              <a:buChar char="•"/>
              <a:defRPr>
                <a:solidFill>
                  <a:schemeClr val="tx1"/>
                </a:solidFill>
                <a:latin typeface="Arial" panose="020B0604020202020204" pitchFamily="34" charset="0"/>
              </a:defRPr>
            </a:lvl3pPr>
            <a:lvl4pPr marL="1428750" indent="-171450">
              <a:lnSpc>
                <a:spcPct val="90000"/>
              </a:lnSpc>
              <a:buChar char="–"/>
              <a:defRPr sz="1600">
                <a:solidFill>
                  <a:schemeClr val="tx1"/>
                </a:solidFill>
                <a:latin typeface="Arial" panose="020B0604020202020204" pitchFamily="34" charset="0"/>
              </a:defRPr>
            </a:lvl4pPr>
            <a:lvl5pPr marL="2057400" indent="-228600">
              <a:lnSpc>
                <a:spcPct val="90000"/>
              </a:lnSpc>
              <a:defRPr sz="1600">
                <a:solidFill>
                  <a:schemeClr val="tx1"/>
                </a:solidFill>
                <a:latin typeface="Arial" panose="020B0604020202020204" pitchFamily="34" charset="0"/>
              </a:defRPr>
            </a:lvl5pPr>
            <a:lvl6pPr marL="2514600" indent="-228600" eaLnBrk="0" fontAlgn="base" hangingPunct="0">
              <a:lnSpc>
                <a:spcPct val="90000"/>
              </a:lnSpc>
              <a:spcBef>
                <a:spcPct val="0"/>
              </a:spcBef>
              <a:spcAft>
                <a:spcPct val="0"/>
              </a:spcAft>
              <a:defRPr sz="1600">
                <a:solidFill>
                  <a:schemeClr val="tx1"/>
                </a:solidFill>
                <a:latin typeface="Arial" panose="020B0604020202020204" pitchFamily="34" charset="0"/>
              </a:defRPr>
            </a:lvl6pPr>
            <a:lvl7pPr marL="2971800" indent="-228600" eaLnBrk="0" fontAlgn="base" hangingPunct="0">
              <a:lnSpc>
                <a:spcPct val="90000"/>
              </a:lnSpc>
              <a:spcBef>
                <a:spcPct val="0"/>
              </a:spcBef>
              <a:spcAft>
                <a:spcPct val="0"/>
              </a:spcAft>
              <a:defRPr sz="1600">
                <a:solidFill>
                  <a:schemeClr val="tx1"/>
                </a:solidFill>
                <a:latin typeface="Arial" panose="020B0604020202020204" pitchFamily="34" charset="0"/>
              </a:defRPr>
            </a:lvl7pPr>
            <a:lvl8pPr marL="3429000" indent="-228600" eaLnBrk="0" fontAlgn="base" hangingPunct="0">
              <a:lnSpc>
                <a:spcPct val="90000"/>
              </a:lnSpc>
              <a:spcBef>
                <a:spcPct val="0"/>
              </a:spcBef>
              <a:spcAft>
                <a:spcPct val="0"/>
              </a:spcAft>
              <a:defRPr sz="1600">
                <a:solidFill>
                  <a:schemeClr val="tx1"/>
                </a:solidFill>
                <a:latin typeface="Arial" panose="020B0604020202020204" pitchFamily="34" charset="0"/>
              </a:defRPr>
            </a:lvl8pPr>
            <a:lvl9pPr marL="3886200" indent="-228600" eaLnBrk="0" fontAlgn="base" hangingPunct="0">
              <a:lnSpc>
                <a:spcPct val="90000"/>
              </a:lnSpc>
              <a:spcBef>
                <a:spcPct val="0"/>
              </a:spcBef>
              <a:spcAft>
                <a:spcPct val="0"/>
              </a:spcAft>
              <a:defRPr sz="1600">
                <a:solidFill>
                  <a:schemeClr val="tx1"/>
                </a:solidFill>
                <a:latin typeface="Arial" panose="020B0604020202020204" pitchFamily="34" charset="0"/>
              </a:defRPr>
            </a:lvl9pPr>
          </a:lstStyle>
          <a:p>
            <a:pPr eaLnBrk="1" hangingPunct="1">
              <a:buClr>
                <a:srgbClr val="1A3163"/>
              </a:buClr>
              <a:buSzPct val="80000"/>
              <a:buFont typeface="Wingdings" panose="05000000000000000000" pitchFamily="2" charset="2"/>
              <a:buNone/>
            </a:pPr>
            <a:r>
              <a:rPr lang="da-DK" altLang="en-US" sz="900" dirty="0">
                <a:solidFill>
                  <a:schemeClr val="tx2"/>
                </a:solidFill>
                <a:latin typeface="Arial" panose="020B0604020202020204" pitchFamily="34" charset="0"/>
                <a:cs typeface="Arial" panose="020B0604020202020204" pitchFamily="34" charset="0"/>
              </a:rPr>
              <a:t>2</a:t>
            </a:r>
            <a:endParaRPr lang="en-GB" altLang="en-US" sz="900" dirty="0">
              <a:solidFill>
                <a:schemeClr val="tx2"/>
              </a:solidFill>
              <a:latin typeface="Arial" panose="020B0604020202020204" pitchFamily="34" charset="0"/>
              <a:cs typeface="Arial" panose="020B0604020202020204" pitchFamily="34" charset="0"/>
            </a:endParaRPr>
          </a:p>
        </p:txBody>
      </p:sp>
      <p:sp>
        <p:nvSpPr>
          <p:cNvPr id="40" name="Text Box 75">
            <a:extLst>
              <a:ext uri="{FF2B5EF4-FFF2-40B4-BE49-F238E27FC236}">
                <a16:creationId xmlns:a16="http://schemas.microsoft.com/office/drawing/2014/main" id="{4EF25AF1-5EC0-8947-847D-4BDD506568C5}"/>
              </a:ext>
            </a:extLst>
          </p:cNvPr>
          <p:cNvSpPr txBox="1">
            <a:spLocks noChangeArrowheads="1"/>
          </p:cNvSpPr>
          <p:nvPr/>
        </p:nvSpPr>
        <p:spPr bwMode="auto">
          <a:xfrm>
            <a:off x="2964506" y="4683557"/>
            <a:ext cx="248399" cy="216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marL="342900" indent="-342900">
              <a:lnSpc>
                <a:spcPct val="90000"/>
              </a:lnSpc>
              <a:spcBef>
                <a:spcPct val="20000"/>
              </a:spcBef>
              <a:buClr>
                <a:schemeClr val="tx2"/>
              </a:buClr>
              <a:buFont typeface="Wingdings" panose="05000000000000000000" pitchFamily="2" charset="2"/>
              <a:buChar char="§"/>
              <a:defRPr sz="2400" b="1">
                <a:solidFill>
                  <a:schemeClr val="tx1"/>
                </a:solidFill>
                <a:latin typeface="Arial Narrow" panose="020B0606020202030204" pitchFamily="34" charset="0"/>
              </a:defRPr>
            </a:lvl1pPr>
            <a:lvl2pPr marL="800100" indent="-342900">
              <a:lnSpc>
                <a:spcPct val="90000"/>
              </a:lnSpc>
              <a:spcBef>
                <a:spcPct val="20000"/>
              </a:spcBef>
              <a:buFont typeface="Times New Roman" panose="02020603050405020304" pitchFamily="18" charset="0"/>
              <a:buChar char="–"/>
              <a:defRPr sz="2000">
                <a:solidFill>
                  <a:schemeClr val="tx1"/>
                </a:solidFill>
                <a:latin typeface="Arial" panose="020B0604020202020204" pitchFamily="34" charset="0"/>
              </a:defRPr>
            </a:lvl2pPr>
            <a:lvl3pPr marL="1143000" indent="-228600">
              <a:lnSpc>
                <a:spcPct val="90000"/>
              </a:lnSpc>
              <a:spcBef>
                <a:spcPct val="20000"/>
              </a:spcBef>
              <a:buChar char="•"/>
              <a:defRPr>
                <a:solidFill>
                  <a:schemeClr val="tx1"/>
                </a:solidFill>
                <a:latin typeface="Arial" panose="020B0604020202020204" pitchFamily="34" charset="0"/>
              </a:defRPr>
            </a:lvl3pPr>
            <a:lvl4pPr marL="1428750" indent="-171450">
              <a:lnSpc>
                <a:spcPct val="90000"/>
              </a:lnSpc>
              <a:buChar char="–"/>
              <a:defRPr sz="1600">
                <a:solidFill>
                  <a:schemeClr val="tx1"/>
                </a:solidFill>
                <a:latin typeface="Arial" panose="020B0604020202020204" pitchFamily="34" charset="0"/>
              </a:defRPr>
            </a:lvl4pPr>
            <a:lvl5pPr marL="2057400" indent="-228600">
              <a:lnSpc>
                <a:spcPct val="90000"/>
              </a:lnSpc>
              <a:defRPr sz="1600">
                <a:solidFill>
                  <a:schemeClr val="tx1"/>
                </a:solidFill>
                <a:latin typeface="Arial" panose="020B0604020202020204" pitchFamily="34" charset="0"/>
              </a:defRPr>
            </a:lvl5pPr>
            <a:lvl6pPr marL="2514600" indent="-228600" eaLnBrk="0" fontAlgn="base" hangingPunct="0">
              <a:lnSpc>
                <a:spcPct val="90000"/>
              </a:lnSpc>
              <a:spcBef>
                <a:spcPct val="0"/>
              </a:spcBef>
              <a:spcAft>
                <a:spcPct val="0"/>
              </a:spcAft>
              <a:defRPr sz="1600">
                <a:solidFill>
                  <a:schemeClr val="tx1"/>
                </a:solidFill>
                <a:latin typeface="Arial" panose="020B0604020202020204" pitchFamily="34" charset="0"/>
              </a:defRPr>
            </a:lvl6pPr>
            <a:lvl7pPr marL="2971800" indent="-228600" eaLnBrk="0" fontAlgn="base" hangingPunct="0">
              <a:lnSpc>
                <a:spcPct val="90000"/>
              </a:lnSpc>
              <a:spcBef>
                <a:spcPct val="0"/>
              </a:spcBef>
              <a:spcAft>
                <a:spcPct val="0"/>
              </a:spcAft>
              <a:defRPr sz="1600">
                <a:solidFill>
                  <a:schemeClr val="tx1"/>
                </a:solidFill>
                <a:latin typeface="Arial" panose="020B0604020202020204" pitchFamily="34" charset="0"/>
              </a:defRPr>
            </a:lvl7pPr>
            <a:lvl8pPr marL="3429000" indent="-228600" eaLnBrk="0" fontAlgn="base" hangingPunct="0">
              <a:lnSpc>
                <a:spcPct val="90000"/>
              </a:lnSpc>
              <a:spcBef>
                <a:spcPct val="0"/>
              </a:spcBef>
              <a:spcAft>
                <a:spcPct val="0"/>
              </a:spcAft>
              <a:defRPr sz="1600">
                <a:solidFill>
                  <a:schemeClr val="tx1"/>
                </a:solidFill>
                <a:latin typeface="Arial" panose="020B0604020202020204" pitchFamily="34" charset="0"/>
              </a:defRPr>
            </a:lvl8pPr>
            <a:lvl9pPr marL="3886200" indent="-228600" eaLnBrk="0" fontAlgn="base" hangingPunct="0">
              <a:lnSpc>
                <a:spcPct val="90000"/>
              </a:lnSpc>
              <a:spcBef>
                <a:spcPct val="0"/>
              </a:spcBef>
              <a:spcAft>
                <a:spcPct val="0"/>
              </a:spcAft>
              <a:defRPr sz="1600">
                <a:solidFill>
                  <a:schemeClr val="tx1"/>
                </a:solidFill>
                <a:latin typeface="Arial" panose="020B0604020202020204" pitchFamily="34" charset="0"/>
              </a:defRPr>
            </a:lvl9pPr>
          </a:lstStyle>
          <a:p>
            <a:pPr eaLnBrk="1" hangingPunct="1">
              <a:buClr>
                <a:srgbClr val="1A3163"/>
              </a:buClr>
              <a:buSzPct val="80000"/>
              <a:buFont typeface="Wingdings" panose="05000000000000000000" pitchFamily="2" charset="2"/>
              <a:buNone/>
            </a:pPr>
            <a:r>
              <a:rPr lang="da-DK" altLang="en-US" sz="900" dirty="0">
                <a:solidFill>
                  <a:schemeClr val="tx2"/>
                </a:solidFill>
                <a:latin typeface="Arial" panose="020B0604020202020204" pitchFamily="34" charset="0"/>
                <a:cs typeface="Arial" panose="020B0604020202020204" pitchFamily="34" charset="0"/>
              </a:rPr>
              <a:t>5</a:t>
            </a:r>
            <a:endParaRPr lang="en-GB" altLang="en-US" sz="900" dirty="0">
              <a:solidFill>
                <a:schemeClr val="tx2"/>
              </a:solidFill>
              <a:latin typeface="Arial" panose="020B0604020202020204" pitchFamily="34" charset="0"/>
              <a:cs typeface="Arial" panose="020B0604020202020204" pitchFamily="34" charset="0"/>
            </a:endParaRPr>
          </a:p>
        </p:txBody>
      </p:sp>
      <p:sp>
        <p:nvSpPr>
          <p:cNvPr id="38" name="Text Box 81">
            <a:extLst>
              <a:ext uri="{FF2B5EF4-FFF2-40B4-BE49-F238E27FC236}">
                <a16:creationId xmlns:a16="http://schemas.microsoft.com/office/drawing/2014/main" id="{95752494-8D8B-034C-BCEE-2234C232FBAD}"/>
              </a:ext>
            </a:extLst>
          </p:cNvPr>
          <p:cNvSpPr txBox="1">
            <a:spLocks noChangeArrowheads="1"/>
          </p:cNvSpPr>
          <p:nvPr/>
        </p:nvSpPr>
        <p:spPr bwMode="auto">
          <a:xfrm>
            <a:off x="4306472" y="4985124"/>
            <a:ext cx="248399" cy="216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marL="342900" indent="-342900">
              <a:lnSpc>
                <a:spcPct val="90000"/>
              </a:lnSpc>
              <a:spcBef>
                <a:spcPct val="20000"/>
              </a:spcBef>
              <a:buClr>
                <a:schemeClr val="tx2"/>
              </a:buClr>
              <a:buFont typeface="Wingdings" panose="05000000000000000000" pitchFamily="2" charset="2"/>
              <a:buChar char="§"/>
              <a:defRPr sz="2400" b="1">
                <a:solidFill>
                  <a:schemeClr val="tx1"/>
                </a:solidFill>
                <a:latin typeface="Arial Narrow" panose="020B0606020202030204" pitchFamily="34" charset="0"/>
              </a:defRPr>
            </a:lvl1pPr>
            <a:lvl2pPr marL="800100" indent="-342900">
              <a:lnSpc>
                <a:spcPct val="90000"/>
              </a:lnSpc>
              <a:spcBef>
                <a:spcPct val="20000"/>
              </a:spcBef>
              <a:buFont typeface="Times New Roman" panose="02020603050405020304" pitchFamily="18" charset="0"/>
              <a:buChar char="–"/>
              <a:defRPr sz="2000">
                <a:solidFill>
                  <a:schemeClr val="tx1"/>
                </a:solidFill>
                <a:latin typeface="Arial" panose="020B0604020202020204" pitchFamily="34" charset="0"/>
              </a:defRPr>
            </a:lvl2pPr>
            <a:lvl3pPr marL="1143000" indent="-228600">
              <a:lnSpc>
                <a:spcPct val="90000"/>
              </a:lnSpc>
              <a:spcBef>
                <a:spcPct val="20000"/>
              </a:spcBef>
              <a:buChar char="•"/>
              <a:defRPr>
                <a:solidFill>
                  <a:schemeClr val="tx1"/>
                </a:solidFill>
                <a:latin typeface="Arial" panose="020B0604020202020204" pitchFamily="34" charset="0"/>
              </a:defRPr>
            </a:lvl3pPr>
            <a:lvl4pPr marL="1428750" indent="-171450">
              <a:lnSpc>
                <a:spcPct val="90000"/>
              </a:lnSpc>
              <a:buChar char="–"/>
              <a:defRPr sz="1600">
                <a:solidFill>
                  <a:schemeClr val="tx1"/>
                </a:solidFill>
                <a:latin typeface="Arial" panose="020B0604020202020204" pitchFamily="34" charset="0"/>
              </a:defRPr>
            </a:lvl4pPr>
            <a:lvl5pPr marL="2057400" indent="-228600">
              <a:lnSpc>
                <a:spcPct val="90000"/>
              </a:lnSpc>
              <a:defRPr sz="1600">
                <a:solidFill>
                  <a:schemeClr val="tx1"/>
                </a:solidFill>
                <a:latin typeface="Arial" panose="020B0604020202020204" pitchFamily="34" charset="0"/>
              </a:defRPr>
            </a:lvl5pPr>
            <a:lvl6pPr marL="2514600" indent="-228600" eaLnBrk="0" fontAlgn="base" hangingPunct="0">
              <a:lnSpc>
                <a:spcPct val="90000"/>
              </a:lnSpc>
              <a:spcBef>
                <a:spcPct val="0"/>
              </a:spcBef>
              <a:spcAft>
                <a:spcPct val="0"/>
              </a:spcAft>
              <a:defRPr sz="1600">
                <a:solidFill>
                  <a:schemeClr val="tx1"/>
                </a:solidFill>
                <a:latin typeface="Arial" panose="020B0604020202020204" pitchFamily="34" charset="0"/>
              </a:defRPr>
            </a:lvl6pPr>
            <a:lvl7pPr marL="2971800" indent="-228600" eaLnBrk="0" fontAlgn="base" hangingPunct="0">
              <a:lnSpc>
                <a:spcPct val="90000"/>
              </a:lnSpc>
              <a:spcBef>
                <a:spcPct val="0"/>
              </a:spcBef>
              <a:spcAft>
                <a:spcPct val="0"/>
              </a:spcAft>
              <a:defRPr sz="1600">
                <a:solidFill>
                  <a:schemeClr val="tx1"/>
                </a:solidFill>
                <a:latin typeface="Arial" panose="020B0604020202020204" pitchFamily="34" charset="0"/>
              </a:defRPr>
            </a:lvl7pPr>
            <a:lvl8pPr marL="3429000" indent="-228600" eaLnBrk="0" fontAlgn="base" hangingPunct="0">
              <a:lnSpc>
                <a:spcPct val="90000"/>
              </a:lnSpc>
              <a:spcBef>
                <a:spcPct val="0"/>
              </a:spcBef>
              <a:spcAft>
                <a:spcPct val="0"/>
              </a:spcAft>
              <a:defRPr sz="1600">
                <a:solidFill>
                  <a:schemeClr val="tx1"/>
                </a:solidFill>
                <a:latin typeface="Arial" panose="020B0604020202020204" pitchFamily="34" charset="0"/>
              </a:defRPr>
            </a:lvl8pPr>
            <a:lvl9pPr marL="3886200" indent="-228600" eaLnBrk="0" fontAlgn="base" hangingPunct="0">
              <a:lnSpc>
                <a:spcPct val="90000"/>
              </a:lnSpc>
              <a:spcBef>
                <a:spcPct val="0"/>
              </a:spcBef>
              <a:spcAft>
                <a:spcPct val="0"/>
              </a:spcAft>
              <a:defRPr sz="1600">
                <a:solidFill>
                  <a:schemeClr val="tx1"/>
                </a:solidFill>
                <a:latin typeface="Arial" panose="020B0604020202020204" pitchFamily="34" charset="0"/>
              </a:defRPr>
            </a:lvl9pPr>
          </a:lstStyle>
          <a:p>
            <a:pPr eaLnBrk="1" hangingPunct="1">
              <a:buClr>
                <a:srgbClr val="1A3163"/>
              </a:buClr>
              <a:buSzPct val="80000"/>
              <a:buFont typeface="Wingdings" panose="05000000000000000000" pitchFamily="2" charset="2"/>
              <a:buNone/>
            </a:pPr>
            <a:r>
              <a:rPr lang="da-DK" altLang="en-US" sz="900" dirty="0">
                <a:solidFill>
                  <a:schemeClr val="tx2"/>
                </a:solidFill>
                <a:latin typeface="Arial" panose="020B0604020202020204" pitchFamily="34" charset="0"/>
                <a:cs typeface="Arial" panose="020B0604020202020204" pitchFamily="34" charset="0"/>
              </a:rPr>
              <a:t>4</a:t>
            </a:r>
            <a:endParaRPr lang="en-GB" altLang="en-US" sz="900" dirty="0">
              <a:solidFill>
                <a:schemeClr val="tx2"/>
              </a:solidFill>
              <a:latin typeface="Arial" panose="020B0604020202020204" pitchFamily="34" charset="0"/>
              <a:cs typeface="Arial" panose="020B0604020202020204" pitchFamily="34" charset="0"/>
            </a:endParaRPr>
          </a:p>
        </p:txBody>
      </p:sp>
      <p:sp>
        <p:nvSpPr>
          <p:cNvPr id="30" name="Text Box 85">
            <a:extLst>
              <a:ext uri="{FF2B5EF4-FFF2-40B4-BE49-F238E27FC236}">
                <a16:creationId xmlns:a16="http://schemas.microsoft.com/office/drawing/2014/main" id="{E70A8097-3F02-C743-9D14-2E8CDEECC264}"/>
              </a:ext>
            </a:extLst>
          </p:cNvPr>
          <p:cNvSpPr txBox="1">
            <a:spLocks noChangeArrowheads="1"/>
          </p:cNvSpPr>
          <p:nvPr/>
        </p:nvSpPr>
        <p:spPr bwMode="auto">
          <a:xfrm>
            <a:off x="3497138" y="2448889"/>
            <a:ext cx="688009" cy="2169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marL="342900" indent="-342900">
              <a:lnSpc>
                <a:spcPct val="90000"/>
              </a:lnSpc>
              <a:spcBef>
                <a:spcPct val="20000"/>
              </a:spcBef>
              <a:buClr>
                <a:schemeClr val="tx2"/>
              </a:buClr>
              <a:buFont typeface="Wingdings" panose="05000000000000000000" pitchFamily="2" charset="2"/>
              <a:buChar char="§"/>
              <a:defRPr sz="2400" b="1">
                <a:solidFill>
                  <a:schemeClr val="tx1"/>
                </a:solidFill>
                <a:latin typeface="Arial Narrow" panose="020B0606020202030204" pitchFamily="34" charset="0"/>
              </a:defRPr>
            </a:lvl1pPr>
            <a:lvl2pPr marL="800100" indent="-342900">
              <a:lnSpc>
                <a:spcPct val="90000"/>
              </a:lnSpc>
              <a:spcBef>
                <a:spcPct val="20000"/>
              </a:spcBef>
              <a:buFont typeface="Times New Roman" panose="02020603050405020304" pitchFamily="18" charset="0"/>
              <a:buChar char="–"/>
              <a:defRPr sz="2000">
                <a:solidFill>
                  <a:schemeClr val="tx1"/>
                </a:solidFill>
                <a:latin typeface="Arial" panose="020B0604020202020204" pitchFamily="34" charset="0"/>
              </a:defRPr>
            </a:lvl2pPr>
            <a:lvl3pPr marL="1143000" indent="-228600">
              <a:lnSpc>
                <a:spcPct val="90000"/>
              </a:lnSpc>
              <a:spcBef>
                <a:spcPct val="20000"/>
              </a:spcBef>
              <a:buChar char="•"/>
              <a:defRPr>
                <a:solidFill>
                  <a:schemeClr val="tx1"/>
                </a:solidFill>
                <a:latin typeface="Arial" panose="020B0604020202020204" pitchFamily="34" charset="0"/>
              </a:defRPr>
            </a:lvl3pPr>
            <a:lvl4pPr marL="1428750" indent="-171450">
              <a:lnSpc>
                <a:spcPct val="90000"/>
              </a:lnSpc>
              <a:buChar char="–"/>
              <a:defRPr sz="1600">
                <a:solidFill>
                  <a:schemeClr val="tx1"/>
                </a:solidFill>
                <a:latin typeface="Arial" panose="020B0604020202020204" pitchFamily="34" charset="0"/>
              </a:defRPr>
            </a:lvl4pPr>
            <a:lvl5pPr marL="2057400" indent="-228600">
              <a:lnSpc>
                <a:spcPct val="90000"/>
              </a:lnSpc>
              <a:defRPr sz="1600">
                <a:solidFill>
                  <a:schemeClr val="tx1"/>
                </a:solidFill>
                <a:latin typeface="Arial" panose="020B0604020202020204" pitchFamily="34" charset="0"/>
              </a:defRPr>
            </a:lvl5pPr>
            <a:lvl6pPr marL="2514600" indent="-228600" eaLnBrk="0" fontAlgn="base" hangingPunct="0">
              <a:lnSpc>
                <a:spcPct val="90000"/>
              </a:lnSpc>
              <a:spcBef>
                <a:spcPct val="0"/>
              </a:spcBef>
              <a:spcAft>
                <a:spcPct val="0"/>
              </a:spcAft>
              <a:defRPr sz="1600">
                <a:solidFill>
                  <a:schemeClr val="tx1"/>
                </a:solidFill>
                <a:latin typeface="Arial" panose="020B0604020202020204" pitchFamily="34" charset="0"/>
              </a:defRPr>
            </a:lvl6pPr>
            <a:lvl7pPr marL="2971800" indent="-228600" eaLnBrk="0" fontAlgn="base" hangingPunct="0">
              <a:lnSpc>
                <a:spcPct val="90000"/>
              </a:lnSpc>
              <a:spcBef>
                <a:spcPct val="0"/>
              </a:spcBef>
              <a:spcAft>
                <a:spcPct val="0"/>
              </a:spcAft>
              <a:defRPr sz="1600">
                <a:solidFill>
                  <a:schemeClr val="tx1"/>
                </a:solidFill>
                <a:latin typeface="Arial" panose="020B0604020202020204" pitchFamily="34" charset="0"/>
              </a:defRPr>
            </a:lvl7pPr>
            <a:lvl8pPr marL="3429000" indent="-228600" eaLnBrk="0" fontAlgn="base" hangingPunct="0">
              <a:lnSpc>
                <a:spcPct val="90000"/>
              </a:lnSpc>
              <a:spcBef>
                <a:spcPct val="0"/>
              </a:spcBef>
              <a:spcAft>
                <a:spcPct val="0"/>
              </a:spcAft>
              <a:defRPr sz="1600">
                <a:solidFill>
                  <a:schemeClr val="tx1"/>
                </a:solidFill>
                <a:latin typeface="Arial" panose="020B0604020202020204" pitchFamily="34" charset="0"/>
              </a:defRPr>
            </a:lvl8pPr>
            <a:lvl9pPr marL="3886200" indent="-228600" eaLnBrk="0" fontAlgn="base" hangingPunct="0">
              <a:lnSpc>
                <a:spcPct val="90000"/>
              </a:lnSpc>
              <a:spcBef>
                <a:spcPct val="0"/>
              </a:spcBef>
              <a:spcAft>
                <a:spcPct val="0"/>
              </a:spcAft>
              <a:defRPr sz="1600">
                <a:solidFill>
                  <a:schemeClr val="tx1"/>
                </a:solidFill>
                <a:latin typeface="Arial" panose="020B0604020202020204" pitchFamily="34" charset="0"/>
              </a:defRPr>
            </a:lvl9pPr>
          </a:lstStyle>
          <a:p>
            <a:pPr algn="ctr" eaLnBrk="1" hangingPunct="1">
              <a:buClr>
                <a:srgbClr val="1A3163"/>
              </a:buClr>
              <a:buSzPct val="80000"/>
              <a:buFont typeface="Wingdings" panose="05000000000000000000" pitchFamily="2" charset="2"/>
              <a:buNone/>
            </a:pPr>
            <a:r>
              <a:rPr lang="da-DK" altLang="en-US" sz="900" dirty="0">
                <a:solidFill>
                  <a:schemeClr val="tx2"/>
                </a:solidFill>
                <a:latin typeface="+mn-lt"/>
                <a:cs typeface="Arial" panose="020B0604020202020204" pitchFamily="34" charset="0"/>
              </a:rPr>
              <a:t>New Node</a:t>
            </a:r>
            <a:endParaRPr lang="en-GB" altLang="en-US" sz="900" dirty="0">
              <a:solidFill>
                <a:schemeClr val="tx2"/>
              </a:solidFill>
              <a:latin typeface="+mn-lt"/>
              <a:cs typeface="Arial" panose="020B0604020202020204" pitchFamily="34" charset="0"/>
            </a:endParaRPr>
          </a:p>
        </p:txBody>
      </p:sp>
      <p:grpSp>
        <p:nvGrpSpPr>
          <p:cNvPr id="60" name="Group 59">
            <a:extLst>
              <a:ext uri="{FF2B5EF4-FFF2-40B4-BE49-F238E27FC236}">
                <a16:creationId xmlns:a16="http://schemas.microsoft.com/office/drawing/2014/main" id="{67641A27-EF22-3446-B3DD-865EF5AAAB5F}"/>
              </a:ext>
            </a:extLst>
          </p:cNvPr>
          <p:cNvGrpSpPr/>
          <p:nvPr/>
        </p:nvGrpSpPr>
        <p:grpSpPr>
          <a:xfrm>
            <a:off x="858319" y="2845386"/>
            <a:ext cx="628376" cy="871248"/>
            <a:chOff x="858319" y="2868505"/>
            <a:chExt cx="628376" cy="871248"/>
          </a:xfrm>
        </p:grpSpPr>
        <p:pic>
          <p:nvPicPr>
            <p:cNvPr id="54" name="Graphic 53">
              <a:extLst>
                <a:ext uri="{FF2B5EF4-FFF2-40B4-BE49-F238E27FC236}">
                  <a16:creationId xmlns:a16="http://schemas.microsoft.com/office/drawing/2014/main" id="{6720A72E-F38D-F841-A838-C17A3205897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58319" y="2868505"/>
              <a:ext cx="628376" cy="628376"/>
            </a:xfrm>
            <a:prstGeom prst="rect">
              <a:avLst/>
            </a:prstGeom>
          </p:spPr>
        </p:pic>
        <p:sp>
          <p:nvSpPr>
            <p:cNvPr id="59" name="Text Box 85">
              <a:extLst>
                <a:ext uri="{FF2B5EF4-FFF2-40B4-BE49-F238E27FC236}">
                  <a16:creationId xmlns:a16="http://schemas.microsoft.com/office/drawing/2014/main" id="{1A11440B-9D27-4247-B85D-249E70A5FE81}"/>
                </a:ext>
              </a:extLst>
            </p:cNvPr>
            <p:cNvSpPr txBox="1">
              <a:spLocks noChangeArrowheads="1"/>
            </p:cNvSpPr>
            <p:nvPr/>
          </p:nvSpPr>
          <p:spPr bwMode="auto">
            <a:xfrm>
              <a:off x="1045945" y="3522771"/>
              <a:ext cx="242374" cy="2169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marL="342900" indent="-342900">
                <a:lnSpc>
                  <a:spcPct val="90000"/>
                </a:lnSpc>
                <a:spcBef>
                  <a:spcPct val="20000"/>
                </a:spcBef>
                <a:buClr>
                  <a:schemeClr val="tx2"/>
                </a:buClr>
                <a:buFont typeface="Wingdings" panose="05000000000000000000" pitchFamily="2" charset="2"/>
                <a:buChar char="§"/>
                <a:defRPr sz="2400" b="1">
                  <a:solidFill>
                    <a:schemeClr val="tx1"/>
                  </a:solidFill>
                  <a:latin typeface="Arial Narrow" panose="020B0606020202030204" pitchFamily="34" charset="0"/>
                </a:defRPr>
              </a:lvl1pPr>
              <a:lvl2pPr marL="800100" indent="-342900">
                <a:lnSpc>
                  <a:spcPct val="90000"/>
                </a:lnSpc>
                <a:spcBef>
                  <a:spcPct val="20000"/>
                </a:spcBef>
                <a:buFont typeface="Times New Roman" panose="02020603050405020304" pitchFamily="18" charset="0"/>
                <a:buChar char="–"/>
                <a:defRPr sz="2000">
                  <a:solidFill>
                    <a:schemeClr val="tx1"/>
                  </a:solidFill>
                  <a:latin typeface="Arial" panose="020B0604020202020204" pitchFamily="34" charset="0"/>
                </a:defRPr>
              </a:lvl2pPr>
              <a:lvl3pPr marL="1143000" indent="-228600">
                <a:lnSpc>
                  <a:spcPct val="90000"/>
                </a:lnSpc>
                <a:spcBef>
                  <a:spcPct val="20000"/>
                </a:spcBef>
                <a:buChar char="•"/>
                <a:defRPr>
                  <a:solidFill>
                    <a:schemeClr val="tx1"/>
                  </a:solidFill>
                  <a:latin typeface="Arial" panose="020B0604020202020204" pitchFamily="34" charset="0"/>
                </a:defRPr>
              </a:lvl3pPr>
              <a:lvl4pPr marL="1428750" indent="-171450">
                <a:lnSpc>
                  <a:spcPct val="90000"/>
                </a:lnSpc>
                <a:buChar char="–"/>
                <a:defRPr sz="1600">
                  <a:solidFill>
                    <a:schemeClr val="tx1"/>
                  </a:solidFill>
                  <a:latin typeface="Arial" panose="020B0604020202020204" pitchFamily="34" charset="0"/>
                </a:defRPr>
              </a:lvl4pPr>
              <a:lvl5pPr marL="2057400" indent="-228600">
                <a:lnSpc>
                  <a:spcPct val="90000"/>
                </a:lnSpc>
                <a:defRPr sz="1600">
                  <a:solidFill>
                    <a:schemeClr val="tx1"/>
                  </a:solidFill>
                  <a:latin typeface="Arial" panose="020B0604020202020204" pitchFamily="34" charset="0"/>
                </a:defRPr>
              </a:lvl5pPr>
              <a:lvl6pPr marL="2514600" indent="-228600" eaLnBrk="0" fontAlgn="base" hangingPunct="0">
                <a:lnSpc>
                  <a:spcPct val="90000"/>
                </a:lnSpc>
                <a:spcBef>
                  <a:spcPct val="0"/>
                </a:spcBef>
                <a:spcAft>
                  <a:spcPct val="0"/>
                </a:spcAft>
                <a:defRPr sz="1600">
                  <a:solidFill>
                    <a:schemeClr val="tx1"/>
                  </a:solidFill>
                  <a:latin typeface="Arial" panose="020B0604020202020204" pitchFamily="34" charset="0"/>
                </a:defRPr>
              </a:lvl6pPr>
              <a:lvl7pPr marL="2971800" indent="-228600" eaLnBrk="0" fontAlgn="base" hangingPunct="0">
                <a:lnSpc>
                  <a:spcPct val="90000"/>
                </a:lnSpc>
                <a:spcBef>
                  <a:spcPct val="0"/>
                </a:spcBef>
                <a:spcAft>
                  <a:spcPct val="0"/>
                </a:spcAft>
                <a:defRPr sz="1600">
                  <a:solidFill>
                    <a:schemeClr val="tx1"/>
                  </a:solidFill>
                  <a:latin typeface="Arial" panose="020B0604020202020204" pitchFamily="34" charset="0"/>
                </a:defRPr>
              </a:lvl7pPr>
              <a:lvl8pPr marL="3429000" indent="-228600" eaLnBrk="0" fontAlgn="base" hangingPunct="0">
                <a:lnSpc>
                  <a:spcPct val="90000"/>
                </a:lnSpc>
                <a:spcBef>
                  <a:spcPct val="0"/>
                </a:spcBef>
                <a:spcAft>
                  <a:spcPct val="0"/>
                </a:spcAft>
                <a:defRPr sz="1600">
                  <a:solidFill>
                    <a:schemeClr val="tx1"/>
                  </a:solidFill>
                  <a:latin typeface="Arial" panose="020B0604020202020204" pitchFamily="34" charset="0"/>
                </a:defRPr>
              </a:lvl8pPr>
              <a:lvl9pPr marL="3886200" indent="-228600" eaLnBrk="0" fontAlgn="base" hangingPunct="0">
                <a:lnSpc>
                  <a:spcPct val="90000"/>
                </a:lnSpc>
                <a:spcBef>
                  <a:spcPct val="0"/>
                </a:spcBef>
                <a:spcAft>
                  <a:spcPct val="0"/>
                </a:spcAft>
                <a:defRPr sz="1600">
                  <a:solidFill>
                    <a:schemeClr val="tx1"/>
                  </a:solidFill>
                  <a:latin typeface="Arial" panose="020B0604020202020204" pitchFamily="34" charset="0"/>
                </a:defRPr>
              </a:lvl9pPr>
            </a:lstStyle>
            <a:p>
              <a:pPr algn="ctr" eaLnBrk="1" hangingPunct="1">
                <a:buClr>
                  <a:srgbClr val="1A3163"/>
                </a:buClr>
                <a:buSzPct val="80000"/>
                <a:buFont typeface="Wingdings" panose="05000000000000000000" pitchFamily="2" charset="2"/>
                <a:buNone/>
              </a:pPr>
              <a:r>
                <a:rPr lang="da-DK" altLang="en-US" sz="900" dirty="0">
                  <a:solidFill>
                    <a:schemeClr val="tx2"/>
                  </a:solidFill>
                  <a:latin typeface="+mn-lt"/>
                  <a:cs typeface="Arial" panose="020B0604020202020204" pitchFamily="34" charset="0"/>
                </a:rPr>
                <a:t>1</a:t>
              </a:r>
              <a:endParaRPr lang="en-GB" altLang="en-US" sz="900" dirty="0">
                <a:solidFill>
                  <a:schemeClr val="tx2"/>
                </a:solidFill>
                <a:latin typeface="+mn-lt"/>
                <a:cs typeface="Arial" panose="020B0604020202020204" pitchFamily="34" charset="0"/>
              </a:endParaRPr>
            </a:p>
          </p:txBody>
        </p:sp>
      </p:grpSp>
      <p:cxnSp>
        <p:nvCxnSpPr>
          <p:cNvPr id="61" name="Straight Connector 60">
            <a:extLst>
              <a:ext uri="{FF2B5EF4-FFF2-40B4-BE49-F238E27FC236}">
                <a16:creationId xmlns:a16="http://schemas.microsoft.com/office/drawing/2014/main" id="{AE452C40-D6A2-D042-8E83-281088236A3D}"/>
              </a:ext>
            </a:extLst>
          </p:cNvPr>
          <p:cNvCxnSpPr>
            <a:cxnSpLocks/>
          </p:cNvCxnSpPr>
          <p:nvPr/>
        </p:nvCxnSpPr>
        <p:spPr>
          <a:xfrm>
            <a:off x="6980223" y="1143002"/>
            <a:ext cx="0" cy="5029198"/>
          </a:xfrm>
          <a:prstGeom prst="line">
            <a:avLst/>
          </a:prstGeom>
          <a:ln w="9525">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9555289"/>
      </p:ext>
    </p:extLst>
  </p:cSld>
  <p:clrMapOvr>
    <a:masterClrMapping/>
  </p:clrMapOvr>
  <p:transition spd="med">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0"/>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1"/>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2"/>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4"/>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49"/>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49" grpId="0" animBg="1"/>
      <p:bldP spid="47" grpId="0" animBg="1"/>
      <p:bldP spid="33" grpId="0" animBg="1"/>
      <p:bldP spid="52" grpId="0"/>
      <p:bldP spid="50" grpId="0"/>
      <p:bldP spid="48" grpId="0"/>
      <p:bldP spid="34" grpId="0"/>
      <p:bldP spid="45" grpId="0" animBg="1"/>
      <p:bldP spid="46" grpId="0"/>
      <p:bldP spid="43" grpId="0" animBg="1"/>
      <p:bldP spid="44" grpId="0"/>
      <p:bldP spid="18" grpId="0" animBg="1"/>
      <p:bldP spid="19" grpId="0" animBg="1"/>
      <p:bldP spid="20" grpId="0" animBg="1"/>
      <p:bldP spid="21" grpId="0" animBg="1"/>
      <p:bldP spid="22" grpId="0" animBg="1"/>
      <p:bldP spid="23" grpId="0" animBg="1"/>
      <p:bldP spid="2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5B2FADC3-C88F-4243-B877-2E813E2E0565}"/>
              </a:ext>
            </a:extLst>
          </p:cNvPr>
          <p:cNvSpPr>
            <a:spLocks noGrp="1"/>
          </p:cNvSpPr>
          <p:nvPr>
            <p:ph idx="10"/>
          </p:nvPr>
        </p:nvSpPr>
        <p:spPr/>
        <p:txBody>
          <a:bodyPr/>
          <a:lstStyle/>
          <a:p>
            <a:r>
              <a:rPr lang="da-DK" dirty="0"/>
              <a:t>Similar to add node</a:t>
            </a:r>
          </a:p>
          <a:p>
            <a:pPr lvl="1"/>
            <a:r>
              <a:rPr lang="da-DK" dirty="0"/>
              <a:t>Except that the assigned home and node IDs are all zero</a:t>
            </a:r>
            <a:endParaRPr lang="en-US" dirty="0"/>
          </a:p>
        </p:txBody>
      </p:sp>
      <p:sp>
        <p:nvSpPr>
          <p:cNvPr id="2" name="Title 1">
            <a:extLst>
              <a:ext uri="{FF2B5EF4-FFF2-40B4-BE49-F238E27FC236}">
                <a16:creationId xmlns:a16="http://schemas.microsoft.com/office/drawing/2014/main" id="{8C61267A-EC6F-4D70-BE26-B2B91526BF40}"/>
              </a:ext>
            </a:extLst>
          </p:cNvPr>
          <p:cNvSpPr>
            <a:spLocks noGrp="1"/>
          </p:cNvSpPr>
          <p:nvPr>
            <p:ph type="title"/>
          </p:nvPr>
        </p:nvSpPr>
        <p:spPr/>
        <p:txBody>
          <a:bodyPr/>
          <a:lstStyle/>
          <a:p>
            <a:r>
              <a:rPr lang="da-DK" dirty="0"/>
              <a:t>Removing nodes</a:t>
            </a:r>
            <a:endParaRPr lang="en-US" dirty="0"/>
          </a:p>
        </p:txBody>
      </p:sp>
      <p:sp>
        <p:nvSpPr>
          <p:cNvPr id="6" name="Slide Number Placeholder 5">
            <a:extLst>
              <a:ext uri="{FF2B5EF4-FFF2-40B4-BE49-F238E27FC236}">
                <a16:creationId xmlns:a16="http://schemas.microsoft.com/office/drawing/2014/main" id="{844F4B7C-8B8A-480B-97FD-F90EA9B0098A}"/>
              </a:ext>
            </a:extLst>
          </p:cNvPr>
          <p:cNvSpPr>
            <a:spLocks noGrp="1"/>
          </p:cNvSpPr>
          <p:nvPr>
            <p:ph type="sldNum" sz="quarter" idx="12"/>
          </p:nvPr>
        </p:nvSpPr>
        <p:spPr/>
        <p:txBody>
          <a:bodyPr/>
          <a:lstStyle/>
          <a:p>
            <a:fld id="{29A7BD92-6AE5-CF43-B276-274952F2BFB4}" type="slidenum">
              <a:rPr lang="en-US" smtClean="0"/>
              <a:pPr/>
              <a:t>9</a:t>
            </a:fld>
            <a:endParaRPr lang="en-US" dirty="0"/>
          </a:p>
        </p:txBody>
      </p:sp>
    </p:spTree>
    <p:extLst>
      <p:ext uri="{BB962C8B-B14F-4D97-AF65-F5344CB8AC3E}">
        <p14:creationId xmlns:p14="http://schemas.microsoft.com/office/powerpoint/2010/main" val="4051784717"/>
      </p:ext>
    </p:extLst>
  </p:cSld>
  <p:clrMapOvr>
    <a:masterClrMapping/>
  </p:clrMapOvr>
  <p:transition spd="med">
    <p:wipe/>
  </p:transition>
</p:sld>
</file>

<file path=ppt/theme/theme1.xml><?xml version="1.0" encoding="utf-8"?>
<a:theme xmlns:a="http://schemas.openxmlformats.org/drawingml/2006/main" name="Silicon  Labs  2018  Theme">
  <a:themeElements>
    <a:clrScheme name="Custom 1">
      <a:dk1>
        <a:srgbClr val="555555"/>
      </a:dk1>
      <a:lt1>
        <a:srgbClr val="FFFFFF"/>
      </a:lt1>
      <a:dk2>
        <a:srgbClr val="D91E2A"/>
      </a:dk2>
      <a:lt2>
        <a:srgbClr val="F2F2F2"/>
      </a:lt2>
      <a:accent1>
        <a:srgbClr val="0086D9"/>
      </a:accent1>
      <a:accent2>
        <a:srgbClr val="00AEFF"/>
      </a:accent2>
      <a:accent3>
        <a:srgbClr val="6BBF01"/>
      </a:accent3>
      <a:accent4>
        <a:srgbClr val="BCE100"/>
      </a:accent4>
      <a:accent5>
        <a:srgbClr val="FFAA00"/>
      </a:accent5>
      <a:accent6>
        <a:srgbClr val="FFD633"/>
      </a:accent6>
      <a:hlink>
        <a:srgbClr val="00AEFF"/>
      </a:hlink>
      <a:folHlink>
        <a:srgbClr val="00AEF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ln>
          <a:noFill/>
        </a:ln>
      </a:spPr>
      <a:bodyPr wrap="none" rtlCol="0" anchor="ctr">
        <a:spAutoFit/>
      </a:bodyPr>
      <a:lstStyle>
        <a:defPPr algn="ctr">
          <a:defRPr sz="1200" dirty="0" err="1" smtClean="0"/>
        </a:defPPr>
      </a:lstStyle>
    </a:txDef>
  </a:objectDefaults>
  <a:extraClrSchemeLst/>
  <a:extLst>
    <a:ext uri="{05A4C25C-085E-4340-85A3-A5531E510DB2}">
      <thm15:themeFamily xmlns:thm15="http://schemas.microsoft.com/office/thememl/2012/main" name="Silicon  Labs  2018  Theme" id="{099366A2-208A-494D-854A-9957CB043B83}" vid="{94E4261A-689D-4627-8406-E097BB14F63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1583</Words>
  <Application>Microsoft Office PowerPoint</Application>
  <PresentationFormat>Widescreen</PresentationFormat>
  <Paragraphs>349</Paragraphs>
  <Slides>24</Slides>
  <Notes>14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ＭＳ Ｐゴシック</vt:lpstr>
      <vt:lpstr>ＭＳ Ｐゴシック</vt:lpstr>
      <vt:lpstr>Arial</vt:lpstr>
      <vt:lpstr>Calibri</vt:lpstr>
      <vt:lpstr>Calibri Light</vt:lpstr>
      <vt:lpstr>Century Gothic</vt:lpstr>
      <vt:lpstr>Segoe UI</vt:lpstr>
      <vt:lpstr>Symbol</vt:lpstr>
      <vt:lpstr>Times New Roman</vt:lpstr>
      <vt:lpstr>Wingdings</vt:lpstr>
      <vt:lpstr>Silicon  Labs  2018  Theme</vt:lpstr>
      <vt:lpstr>Lesson 2: Z-Wave Fundamentals</vt:lpstr>
      <vt:lpstr>Z-wave protocol purpose</vt:lpstr>
      <vt:lpstr>Z-Wave PHY/MAC</vt:lpstr>
      <vt:lpstr>Z-Wave PHY/MAC - ADDRESSING</vt:lpstr>
      <vt:lpstr>Z-Wave routing algorithm components</vt:lpstr>
      <vt:lpstr>Z-Wave Routing</vt:lpstr>
      <vt:lpstr>Dynamic route resolution</vt:lpstr>
      <vt:lpstr>Z-Wave Device Inclusion</vt:lpstr>
      <vt:lpstr>Removing nodes</vt:lpstr>
      <vt:lpstr>Remove / Replace failed</vt:lpstr>
      <vt:lpstr>The Node Information Frame [NIF]</vt:lpstr>
      <vt:lpstr>Node types</vt:lpstr>
      <vt:lpstr>Always On Slave [AOS] / Controllers </vt:lpstr>
      <vt:lpstr>Listening Sleeping Slave [LSS]</vt:lpstr>
      <vt:lpstr>Reporting Sleeping Slave [RSS]</vt:lpstr>
      <vt:lpstr>Assigning return routes </vt:lpstr>
      <vt:lpstr>Associations</vt:lpstr>
      <vt:lpstr>What are associations?</vt:lpstr>
      <vt:lpstr>What Really are associations?</vt:lpstr>
      <vt:lpstr>How do associations work?</vt:lpstr>
      <vt:lpstr>Wakeup Command Class</vt:lpstr>
      <vt:lpstr>Wakeup Command Class configuration</vt:lpstr>
      <vt:lpstr>Wakeup runtime communication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2019-01-23T09:50:59Z</dcterms:created>
  <dcterms:modified xsi:type="dcterms:W3CDTF">2019-02-26T07:03:51Z</dcterms:modified>
</cp:coreProperties>
</file>

<file path=docProps/thumbnail.jpeg>
</file>